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5" roundtripDataSignature="AMtx7mjE43XaEFV45Hgu6NfUxrDgxU/i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2"/>
          <p:cNvSpPr/>
          <p:nvPr/>
        </p:nvSpPr>
        <p:spPr>
          <a:xfrm>
            <a:off x="231140" y="243840"/>
            <a:ext cx="11724640" cy="6377939"/>
          </a:xfrm>
          <a:prstGeom prst="rect">
            <a:avLst/>
          </a:prstGeom>
          <a:solidFill>
            <a:schemeClr val="accent1"/>
          </a:solid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2"/>
          <p:cNvSpPr txBox="1"/>
          <p:nvPr>
            <p:ph type="ctrTitle"/>
          </p:nvPr>
        </p:nvSpPr>
        <p:spPr>
          <a:xfrm>
            <a:off x="1109980" y="882376"/>
            <a:ext cx="9966960" cy="2926080"/>
          </a:xfrm>
          <a:prstGeom prst="rect">
            <a:avLst/>
          </a:prstGeom>
          <a:noFill/>
          <a:ln>
            <a:noFill/>
          </a:ln>
        </p:spPr>
        <p:txBody>
          <a:bodyPr anchorCtr="0" anchor="b" bIns="45700" lIns="91425" spcFirstLastPara="1" rIns="91425" wrap="square" tIns="45700">
            <a:normAutofit/>
          </a:bodyPr>
          <a:lstStyle>
            <a:lvl1pPr lvl="0" algn="ctr">
              <a:lnSpc>
                <a:spcPct val="85000"/>
              </a:lnSpc>
              <a:spcBef>
                <a:spcPts val="0"/>
              </a:spcBef>
              <a:spcAft>
                <a:spcPts val="0"/>
              </a:spcAft>
              <a:buClr>
                <a:srgbClr val="FFFFFF"/>
              </a:buClr>
              <a:buSzPts val="7200"/>
              <a:buFont typeface="Arial"/>
              <a:buNone/>
              <a:defRPr b="1" sz="7200"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2"/>
          <p:cNvSpPr txBox="1"/>
          <p:nvPr>
            <p:ph idx="1" type="subTitle"/>
          </p:nvPr>
        </p:nvSpPr>
        <p:spPr>
          <a:xfrm>
            <a:off x="1709530" y="3869634"/>
            <a:ext cx="8767860" cy="1388165"/>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400"/>
              </a:spcBef>
              <a:spcAft>
                <a:spcPts val="0"/>
              </a:spcAft>
              <a:buSzPts val="1760"/>
              <a:buNone/>
              <a:defRPr sz="2200">
                <a:solidFill>
                  <a:srgbClr val="FFFFFF"/>
                </a:solidFill>
              </a:defRPr>
            </a:lvl1pPr>
            <a:lvl2pPr lvl="1" algn="ctr">
              <a:lnSpc>
                <a:spcPct val="90000"/>
              </a:lnSpc>
              <a:spcBef>
                <a:spcPts val="200"/>
              </a:spcBef>
              <a:spcAft>
                <a:spcPts val="0"/>
              </a:spcAft>
              <a:buSzPts val="1760"/>
              <a:buNone/>
              <a:defRPr sz="2200"/>
            </a:lvl2pPr>
            <a:lvl3pPr lvl="2" algn="ctr">
              <a:lnSpc>
                <a:spcPct val="90000"/>
              </a:lnSpc>
              <a:spcBef>
                <a:spcPts val="400"/>
              </a:spcBef>
              <a:spcAft>
                <a:spcPts val="0"/>
              </a:spcAft>
              <a:buSzPts val="1760"/>
              <a:buNone/>
              <a:defRPr sz="2200"/>
            </a:lvl3pPr>
            <a:lvl4pPr lvl="3" algn="ctr">
              <a:lnSpc>
                <a:spcPct val="90000"/>
              </a:lnSpc>
              <a:spcBef>
                <a:spcPts val="400"/>
              </a:spcBef>
              <a:spcAft>
                <a:spcPts val="0"/>
              </a:spcAft>
              <a:buSzPts val="1600"/>
              <a:buNone/>
              <a:defRPr sz="2000"/>
            </a:lvl4pPr>
            <a:lvl5pPr lvl="4" algn="ctr">
              <a:lnSpc>
                <a:spcPct val="90000"/>
              </a:lnSpc>
              <a:spcBef>
                <a:spcPts val="400"/>
              </a:spcBef>
              <a:spcAft>
                <a:spcPts val="0"/>
              </a:spcAft>
              <a:buSzPts val="1600"/>
              <a:buNone/>
              <a:defRPr sz="2000"/>
            </a:lvl5pPr>
            <a:lvl6pPr lvl="5" algn="ctr">
              <a:lnSpc>
                <a:spcPct val="90000"/>
              </a:lnSpc>
              <a:spcBef>
                <a:spcPts val="400"/>
              </a:spcBef>
              <a:spcAft>
                <a:spcPts val="0"/>
              </a:spcAft>
              <a:buSzPts val="1600"/>
              <a:buNone/>
              <a:defRPr sz="2000"/>
            </a:lvl6pPr>
            <a:lvl7pPr lvl="6" algn="ctr">
              <a:lnSpc>
                <a:spcPct val="90000"/>
              </a:lnSpc>
              <a:spcBef>
                <a:spcPts val="400"/>
              </a:spcBef>
              <a:spcAft>
                <a:spcPts val="0"/>
              </a:spcAft>
              <a:buSzPts val="1600"/>
              <a:buNone/>
              <a:defRPr sz="2000"/>
            </a:lvl7pPr>
            <a:lvl8pPr lvl="7" algn="ctr">
              <a:lnSpc>
                <a:spcPct val="90000"/>
              </a:lnSpc>
              <a:spcBef>
                <a:spcPts val="400"/>
              </a:spcBef>
              <a:spcAft>
                <a:spcPts val="0"/>
              </a:spcAft>
              <a:buSzPts val="1600"/>
              <a:buNone/>
              <a:defRPr sz="2000"/>
            </a:lvl8pPr>
            <a:lvl9pPr lvl="8" algn="ctr">
              <a:lnSpc>
                <a:spcPct val="90000"/>
              </a:lnSpc>
              <a:spcBef>
                <a:spcPts val="400"/>
              </a:spcBef>
              <a:spcAft>
                <a:spcPts val="400"/>
              </a:spcAft>
              <a:buSzPts val="1600"/>
              <a:buNone/>
              <a:defRPr sz="2000"/>
            </a:lvl9pPr>
          </a:lstStyle>
          <a:p/>
        </p:txBody>
      </p:sp>
      <p:sp>
        <p:nvSpPr>
          <p:cNvPr id="16" name="Google Shape;16;p22"/>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2"/>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2"/>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FFFFFF"/>
                </a:solidFill>
                <a:latin typeface="Arial"/>
                <a:ea typeface="Arial"/>
                <a:cs typeface="Arial"/>
                <a:sym typeface="Arial"/>
              </a:defRPr>
            </a:lvl1pPr>
            <a:lvl2pPr indent="0" lvl="1" marL="0" algn="r">
              <a:spcBef>
                <a:spcPts val="0"/>
              </a:spcBef>
              <a:buNone/>
              <a:defRPr b="0" i="0" sz="1200" u="none" cap="none" strike="noStrike">
                <a:solidFill>
                  <a:srgbClr val="FFFFFF"/>
                </a:solidFill>
                <a:latin typeface="Arial"/>
                <a:ea typeface="Arial"/>
                <a:cs typeface="Arial"/>
                <a:sym typeface="Arial"/>
              </a:defRPr>
            </a:lvl2pPr>
            <a:lvl3pPr indent="0" lvl="2" marL="0" algn="r">
              <a:spcBef>
                <a:spcPts val="0"/>
              </a:spcBef>
              <a:buNone/>
              <a:defRPr b="0" i="0" sz="1200" u="none" cap="none" strike="noStrike">
                <a:solidFill>
                  <a:srgbClr val="FFFFFF"/>
                </a:solidFill>
                <a:latin typeface="Arial"/>
                <a:ea typeface="Arial"/>
                <a:cs typeface="Arial"/>
                <a:sym typeface="Arial"/>
              </a:defRPr>
            </a:lvl3pPr>
            <a:lvl4pPr indent="0" lvl="3" marL="0" algn="r">
              <a:spcBef>
                <a:spcPts val="0"/>
              </a:spcBef>
              <a:buNone/>
              <a:defRPr b="0" i="0" sz="1200" u="none" cap="none" strike="noStrike">
                <a:solidFill>
                  <a:srgbClr val="FFFFFF"/>
                </a:solidFill>
                <a:latin typeface="Arial"/>
                <a:ea typeface="Arial"/>
                <a:cs typeface="Arial"/>
                <a:sym typeface="Arial"/>
              </a:defRPr>
            </a:lvl4pPr>
            <a:lvl5pPr indent="0" lvl="4" marL="0" algn="r">
              <a:spcBef>
                <a:spcPts val="0"/>
              </a:spcBef>
              <a:buNone/>
              <a:defRPr b="0" i="0" sz="1200" u="none" cap="none" strike="noStrike">
                <a:solidFill>
                  <a:srgbClr val="FFFFFF"/>
                </a:solidFill>
                <a:latin typeface="Arial"/>
                <a:ea typeface="Arial"/>
                <a:cs typeface="Arial"/>
                <a:sym typeface="Arial"/>
              </a:defRPr>
            </a:lvl5pPr>
            <a:lvl6pPr indent="0" lvl="5" marL="0" algn="r">
              <a:spcBef>
                <a:spcPts val="0"/>
              </a:spcBef>
              <a:buNone/>
              <a:defRPr b="0" i="0" sz="1200" u="none" cap="none" strike="noStrike">
                <a:solidFill>
                  <a:srgbClr val="FFFFFF"/>
                </a:solidFill>
                <a:latin typeface="Arial"/>
                <a:ea typeface="Arial"/>
                <a:cs typeface="Arial"/>
                <a:sym typeface="Arial"/>
              </a:defRPr>
            </a:lvl6pPr>
            <a:lvl7pPr indent="0" lvl="6" marL="0" algn="r">
              <a:spcBef>
                <a:spcPts val="0"/>
              </a:spcBef>
              <a:buNone/>
              <a:defRPr b="0" i="0" sz="1200" u="none" cap="none" strike="noStrike">
                <a:solidFill>
                  <a:srgbClr val="FFFFFF"/>
                </a:solidFill>
                <a:latin typeface="Arial"/>
                <a:ea typeface="Arial"/>
                <a:cs typeface="Arial"/>
                <a:sym typeface="Arial"/>
              </a:defRPr>
            </a:lvl7pPr>
            <a:lvl8pPr indent="0" lvl="7" marL="0" algn="r">
              <a:spcBef>
                <a:spcPts val="0"/>
              </a:spcBef>
              <a:buNone/>
              <a:defRPr b="0" i="0" sz="1200" u="none" cap="none" strike="noStrike">
                <a:solidFill>
                  <a:srgbClr val="FFFFFF"/>
                </a:solidFill>
                <a:latin typeface="Arial"/>
                <a:ea typeface="Arial"/>
                <a:cs typeface="Arial"/>
                <a:sym typeface="Arial"/>
              </a:defRPr>
            </a:lvl8pPr>
            <a:lvl9pPr indent="0" lvl="8" marL="0" algn="r">
              <a:spcBef>
                <a:spcPts val="0"/>
              </a:spcBef>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9" name="Google Shape;19;p22"/>
          <p:cNvCxnSpPr/>
          <p:nvPr/>
        </p:nvCxnSpPr>
        <p:spPr>
          <a:xfrm>
            <a:off x="1978660" y="3733800"/>
            <a:ext cx="8229601" cy="0"/>
          </a:xfrm>
          <a:prstGeom prst="straightConnector1">
            <a:avLst/>
          </a:prstGeom>
          <a:noFill/>
          <a:ln cap="flat" cmpd="sng" w="10000">
            <a:solidFill>
              <a:srgbClr val="FFFFF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1"/>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1"/>
          <p:cNvSpPr txBox="1"/>
          <p:nvPr>
            <p:ph idx="1" type="body"/>
          </p:nvPr>
        </p:nvSpPr>
        <p:spPr>
          <a:xfrm rot="5400000">
            <a:off x="4060136" y="-859735"/>
            <a:ext cx="4038600" cy="9872871"/>
          </a:xfrm>
          <a:prstGeom prst="rect">
            <a:avLst/>
          </a:prstGeom>
          <a:noFill/>
          <a:ln>
            <a:noFill/>
          </a:ln>
        </p:spPr>
        <p:txBody>
          <a:bodyPr anchorCtr="0" anchor="t" bIns="45700" lIns="91425" spcFirstLastPara="1" rIns="91425" wrap="square" tIns="45700">
            <a:normAutofit/>
          </a:bodyPr>
          <a:lstStyle>
            <a:lvl1pPr indent="-320040" lvl="0" marL="457200" algn="l">
              <a:lnSpc>
                <a:spcPct val="90000"/>
              </a:lnSpc>
              <a:spcBef>
                <a:spcPts val="1400"/>
              </a:spcBef>
              <a:spcAft>
                <a:spcPts val="0"/>
              </a:spcAft>
              <a:buSzPts val="1440"/>
              <a:buChar char="•"/>
              <a:defRPr/>
            </a:lvl1pPr>
            <a:lvl2pPr indent="-320040" lvl="1" marL="914400" algn="l">
              <a:lnSpc>
                <a:spcPct val="90000"/>
              </a:lnSpc>
              <a:spcBef>
                <a:spcPts val="200"/>
              </a:spcBef>
              <a:spcAft>
                <a:spcPts val="0"/>
              </a:spcAft>
              <a:buSzPts val="1440"/>
              <a:buChar char="•"/>
              <a:defRPr/>
            </a:lvl2pPr>
            <a:lvl3pPr indent="-320039" lvl="2" marL="1371600" algn="l">
              <a:lnSpc>
                <a:spcPct val="90000"/>
              </a:lnSpc>
              <a:spcBef>
                <a:spcPts val="400"/>
              </a:spcBef>
              <a:spcAft>
                <a:spcPts val="0"/>
              </a:spcAft>
              <a:buSzPts val="1440"/>
              <a:buChar char="•"/>
              <a:defRPr/>
            </a:lvl3pPr>
            <a:lvl4pPr indent="-320039" lvl="3" marL="1828800" algn="l">
              <a:lnSpc>
                <a:spcPct val="90000"/>
              </a:lnSpc>
              <a:spcBef>
                <a:spcPts val="400"/>
              </a:spcBef>
              <a:spcAft>
                <a:spcPts val="0"/>
              </a:spcAft>
              <a:buSzPts val="1440"/>
              <a:buChar char="•"/>
              <a:defRPr/>
            </a:lvl4pPr>
            <a:lvl5pPr indent="-320039" lvl="4" marL="2286000" algn="l">
              <a:lnSpc>
                <a:spcPct val="90000"/>
              </a:lnSpc>
              <a:spcBef>
                <a:spcPts val="400"/>
              </a:spcBef>
              <a:spcAft>
                <a:spcPts val="0"/>
              </a:spcAft>
              <a:buSzPts val="1440"/>
              <a:buChar char="•"/>
              <a:defRPr/>
            </a:lvl5pPr>
            <a:lvl6pPr indent="-320039" lvl="5" marL="2743200" algn="l">
              <a:lnSpc>
                <a:spcPct val="90000"/>
              </a:lnSpc>
              <a:spcBef>
                <a:spcPts val="400"/>
              </a:spcBef>
              <a:spcAft>
                <a:spcPts val="0"/>
              </a:spcAft>
              <a:buSzPts val="1440"/>
              <a:buChar char="•"/>
              <a:defRPr/>
            </a:lvl6pPr>
            <a:lvl7pPr indent="-320039" lvl="6" marL="3200400" algn="l">
              <a:lnSpc>
                <a:spcPct val="90000"/>
              </a:lnSpc>
              <a:spcBef>
                <a:spcPts val="400"/>
              </a:spcBef>
              <a:spcAft>
                <a:spcPts val="0"/>
              </a:spcAft>
              <a:buSzPts val="1440"/>
              <a:buChar char="•"/>
              <a:defRPr/>
            </a:lvl7pPr>
            <a:lvl8pPr indent="-320040" lvl="7" marL="3657600" algn="l">
              <a:lnSpc>
                <a:spcPct val="90000"/>
              </a:lnSpc>
              <a:spcBef>
                <a:spcPts val="400"/>
              </a:spcBef>
              <a:spcAft>
                <a:spcPts val="0"/>
              </a:spcAft>
              <a:buSzPts val="1440"/>
              <a:buChar char="•"/>
              <a:defRPr/>
            </a:lvl8pPr>
            <a:lvl9pPr indent="-320040" lvl="8" marL="4114800" algn="l">
              <a:lnSpc>
                <a:spcPct val="90000"/>
              </a:lnSpc>
              <a:spcBef>
                <a:spcPts val="400"/>
              </a:spcBef>
              <a:spcAft>
                <a:spcPts val="400"/>
              </a:spcAft>
              <a:buSzPts val="1440"/>
              <a:buChar char="•"/>
              <a:defRPr/>
            </a:lvl9pPr>
          </a:lstStyle>
          <a:p/>
        </p:txBody>
      </p:sp>
      <p:sp>
        <p:nvSpPr>
          <p:cNvPr id="75" name="Google Shape;75;p31"/>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1"/>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1"/>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2"/>
          <p:cNvSpPr txBox="1"/>
          <p:nvPr>
            <p:ph type="title"/>
          </p:nvPr>
        </p:nvSpPr>
        <p:spPr>
          <a:xfrm rot="5400000">
            <a:off x="7181850" y="2305050"/>
            <a:ext cx="5410200" cy="23241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2"/>
          <p:cNvSpPr txBox="1"/>
          <p:nvPr>
            <p:ph idx="1" type="body"/>
          </p:nvPr>
        </p:nvSpPr>
        <p:spPr>
          <a:xfrm rot="5400000">
            <a:off x="2152650" y="-247650"/>
            <a:ext cx="5410200" cy="7429500"/>
          </a:xfrm>
          <a:prstGeom prst="rect">
            <a:avLst/>
          </a:prstGeom>
          <a:noFill/>
          <a:ln>
            <a:noFill/>
          </a:ln>
        </p:spPr>
        <p:txBody>
          <a:bodyPr anchorCtr="0" anchor="t" bIns="45700" lIns="91425" spcFirstLastPara="1" rIns="91425" wrap="square" tIns="45700">
            <a:normAutofit/>
          </a:bodyPr>
          <a:lstStyle>
            <a:lvl1pPr indent="-320040" lvl="0" marL="457200" algn="l">
              <a:lnSpc>
                <a:spcPct val="90000"/>
              </a:lnSpc>
              <a:spcBef>
                <a:spcPts val="1400"/>
              </a:spcBef>
              <a:spcAft>
                <a:spcPts val="0"/>
              </a:spcAft>
              <a:buSzPts val="1440"/>
              <a:buChar char="•"/>
              <a:defRPr/>
            </a:lvl1pPr>
            <a:lvl2pPr indent="-320040" lvl="1" marL="914400" algn="l">
              <a:lnSpc>
                <a:spcPct val="90000"/>
              </a:lnSpc>
              <a:spcBef>
                <a:spcPts val="200"/>
              </a:spcBef>
              <a:spcAft>
                <a:spcPts val="0"/>
              </a:spcAft>
              <a:buSzPts val="1440"/>
              <a:buChar char="•"/>
              <a:defRPr/>
            </a:lvl2pPr>
            <a:lvl3pPr indent="-320039" lvl="2" marL="1371600" algn="l">
              <a:lnSpc>
                <a:spcPct val="90000"/>
              </a:lnSpc>
              <a:spcBef>
                <a:spcPts val="400"/>
              </a:spcBef>
              <a:spcAft>
                <a:spcPts val="0"/>
              </a:spcAft>
              <a:buSzPts val="1440"/>
              <a:buChar char="•"/>
              <a:defRPr/>
            </a:lvl3pPr>
            <a:lvl4pPr indent="-320039" lvl="3" marL="1828800" algn="l">
              <a:lnSpc>
                <a:spcPct val="90000"/>
              </a:lnSpc>
              <a:spcBef>
                <a:spcPts val="400"/>
              </a:spcBef>
              <a:spcAft>
                <a:spcPts val="0"/>
              </a:spcAft>
              <a:buSzPts val="1440"/>
              <a:buChar char="•"/>
              <a:defRPr/>
            </a:lvl4pPr>
            <a:lvl5pPr indent="-320039" lvl="4" marL="2286000" algn="l">
              <a:lnSpc>
                <a:spcPct val="90000"/>
              </a:lnSpc>
              <a:spcBef>
                <a:spcPts val="400"/>
              </a:spcBef>
              <a:spcAft>
                <a:spcPts val="0"/>
              </a:spcAft>
              <a:buSzPts val="1440"/>
              <a:buChar char="•"/>
              <a:defRPr/>
            </a:lvl5pPr>
            <a:lvl6pPr indent="-320039" lvl="5" marL="2743200" algn="l">
              <a:lnSpc>
                <a:spcPct val="90000"/>
              </a:lnSpc>
              <a:spcBef>
                <a:spcPts val="400"/>
              </a:spcBef>
              <a:spcAft>
                <a:spcPts val="0"/>
              </a:spcAft>
              <a:buSzPts val="1440"/>
              <a:buChar char="•"/>
              <a:defRPr/>
            </a:lvl6pPr>
            <a:lvl7pPr indent="-320039" lvl="6" marL="3200400" algn="l">
              <a:lnSpc>
                <a:spcPct val="90000"/>
              </a:lnSpc>
              <a:spcBef>
                <a:spcPts val="400"/>
              </a:spcBef>
              <a:spcAft>
                <a:spcPts val="0"/>
              </a:spcAft>
              <a:buSzPts val="1440"/>
              <a:buChar char="•"/>
              <a:defRPr/>
            </a:lvl7pPr>
            <a:lvl8pPr indent="-320040" lvl="7" marL="3657600" algn="l">
              <a:lnSpc>
                <a:spcPct val="90000"/>
              </a:lnSpc>
              <a:spcBef>
                <a:spcPts val="400"/>
              </a:spcBef>
              <a:spcAft>
                <a:spcPts val="0"/>
              </a:spcAft>
              <a:buSzPts val="1440"/>
              <a:buChar char="•"/>
              <a:defRPr/>
            </a:lvl8pPr>
            <a:lvl9pPr indent="-320040" lvl="8" marL="4114800" algn="l">
              <a:lnSpc>
                <a:spcPct val="90000"/>
              </a:lnSpc>
              <a:spcBef>
                <a:spcPts val="400"/>
              </a:spcBef>
              <a:spcAft>
                <a:spcPts val="400"/>
              </a:spcAft>
              <a:buSzPts val="1440"/>
              <a:buChar char="•"/>
              <a:defRPr/>
            </a:lvl9pPr>
          </a:lstStyle>
          <a:p/>
        </p:txBody>
      </p:sp>
      <p:sp>
        <p:nvSpPr>
          <p:cNvPr id="81" name="Google Shape;81;p32"/>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2"/>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2"/>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23"/>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3"/>
          <p:cNvSpPr txBox="1"/>
          <p:nvPr>
            <p:ph idx="1" type="body"/>
          </p:nvPr>
        </p:nvSpPr>
        <p:spPr>
          <a:xfrm>
            <a:off x="1143000" y="2057400"/>
            <a:ext cx="9872871" cy="4038600"/>
          </a:xfrm>
          <a:prstGeom prst="rect">
            <a:avLst/>
          </a:prstGeom>
          <a:noFill/>
          <a:ln>
            <a:noFill/>
          </a:ln>
        </p:spPr>
        <p:txBody>
          <a:bodyPr anchorCtr="0" anchor="t" bIns="45700" lIns="91425" spcFirstLastPara="1" rIns="91425" wrap="square" tIns="45700">
            <a:normAutofit/>
          </a:bodyPr>
          <a:lstStyle>
            <a:lvl1pPr indent="-320040" lvl="0" marL="457200" algn="l">
              <a:lnSpc>
                <a:spcPct val="90000"/>
              </a:lnSpc>
              <a:spcBef>
                <a:spcPts val="1400"/>
              </a:spcBef>
              <a:spcAft>
                <a:spcPts val="0"/>
              </a:spcAft>
              <a:buSzPts val="1440"/>
              <a:buChar char="•"/>
              <a:defRPr/>
            </a:lvl1pPr>
            <a:lvl2pPr indent="-320040" lvl="1" marL="914400" algn="l">
              <a:lnSpc>
                <a:spcPct val="90000"/>
              </a:lnSpc>
              <a:spcBef>
                <a:spcPts val="200"/>
              </a:spcBef>
              <a:spcAft>
                <a:spcPts val="0"/>
              </a:spcAft>
              <a:buSzPts val="1440"/>
              <a:buChar char="•"/>
              <a:defRPr/>
            </a:lvl2pPr>
            <a:lvl3pPr indent="-320039" lvl="2" marL="1371600" algn="l">
              <a:lnSpc>
                <a:spcPct val="90000"/>
              </a:lnSpc>
              <a:spcBef>
                <a:spcPts val="400"/>
              </a:spcBef>
              <a:spcAft>
                <a:spcPts val="0"/>
              </a:spcAft>
              <a:buSzPts val="1440"/>
              <a:buChar char="•"/>
              <a:defRPr/>
            </a:lvl3pPr>
            <a:lvl4pPr indent="-320039" lvl="3" marL="1828800" algn="l">
              <a:lnSpc>
                <a:spcPct val="90000"/>
              </a:lnSpc>
              <a:spcBef>
                <a:spcPts val="400"/>
              </a:spcBef>
              <a:spcAft>
                <a:spcPts val="0"/>
              </a:spcAft>
              <a:buSzPts val="1440"/>
              <a:buChar char="•"/>
              <a:defRPr/>
            </a:lvl4pPr>
            <a:lvl5pPr indent="-320039" lvl="4" marL="2286000" algn="l">
              <a:lnSpc>
                <a:spcPct val="90000"/>
              </a:lnSpc>
              <a:spcBef>
                <a:spcPts val="400"/>
              </a:spcBef>
              <a:spcAft>
                <a:spcPts val="0"/>
              </a:spcAft>
              <a:buSzPts val="1440"/>
              <a:buChar char="•"/>
              <a:defRPr/>
            </a:lvl5pPr>
            <a:lvl6pPr indent="-320039" lvl="5" marL="2743200" algn="l">
              <a:lnSpc>
                <a:spcPct val="90000"/>
              </a:lnSpc>
              <a:spcBef>
                <a:spcPts val="400"/>
              </a:spcBef>
              <a:spcAft>
                <a:spcPts val="0"/>
              </a:spcAft>
              <a:buSzPts val="1440"/>
              <a:buChar char="•"/>
              <a:defRPr/>
            </a:lvl6pPr>
            <a:lvl7pPr indent="-320039" lvl="6" marL="3200400" algn="l">
              <a:lnSpc>
                <a:spcPct val="90000"/>
              </a:lnSpc>
              <a:spcBef>
                <a:spcPts val="400"/>
              </a:spcBef>
              <a:spcAft>
                <a:spcPts val="0"/>
              </a:spcAft>
              <a:buSzPts val="1440"/>
              <a:buChar char="•"/>
              <a:defRPr/>
            </a:lvl7pPr>
            <a:lvl8pPr indent="-320040" lvl="7" marL="3657600" algn="l">
              <a:lnSpc>
                <a:spcPct val="90000"/>
              </a:lnSpc>
              <a:spcBef>
                <a:spcPts val="400"/>
              </a:spcBef>
              <a:spcAft>
                <a:spcPts val="0"/>
              </a:spcAft>
              <a:buSzPts val="1440"/>
              <a:buChar char="•"/>
              <a:defRPr/>
            </a:lvl8pPr>
            <a:lvl9pPr indent="-320040" lvl="8" marL="4114800" algn="l">
              <a:lnSpc>
                <a:spcPct val="90000"/>
              </a:lnSpc>
              <a:spcBef>
                <a:spcPts val="400"/>
              </a:spcBef>
              <a:spcAft>
                <a:spcPts val="400"/>
              </a:spcAft>
              <a:buSzPts val="1440"/>
              <a:buChar char="•"/>
              <a:defRPr/>
            </a:lvl9pPr>
          </a:lstStyle>
          <a:p/>
        </p:txBody>
      </p:sp>
      <p:sp>
        <p:nvSpPr>
          <p:cNvPr id="23" name="Google Shape;23;p23"/>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3"/>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3"/>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 name="Shape 26"/>
        <p:cNvGrpSpPr/>
        <p:nvPr/>
      </p:nvGrpSpPr>
      <p:grpSpPr>
        <a:xfrm>
          <a:off x="0" y="0"/>
          <a:ext cx="0" cy="0"/>
          <a:chOff x="0" y="0"/>
          <a:chExt cx="0" cy="0"/>
        </a:xfrm>
      </p:grpSpPr>
      <p:sp>
        <p:nvSpPr>
          <p:cNvPr id="27" name="Google Shape;27;p24"/>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24"/>
          <p:cNvSpPr txBox="1"/>
          <p:nvPr>
            <p:ph idx="1" type="body"/>
          </p:nvPr>
        </p:nvSpPr>
        <p:spPr>
          <a:xfrm>
            <a:off x="1143000" y="2057399"/>
            <a:ext cx="4754880" cy="4023360"/>
          </a:xfrm>
          <a:prstGeom prst="rect">
            <a:avLst/>
          </a:prstGeom>
          <a:noFill/>
          <a:ln>
            <a:noFill/>
          </a:ln>
        </p:spPr>
        <p:txBody>
          <a:bodyPr anchorCtr="0" anchor="t" bIns="45700" lIns="91425" spcFirstLastPara="1" rIns="91425" wrap="square" tIns="45700">
            <a:normAutofit/>
          </a:bodyPr>
          <a:lstStyle>
            <a:lvl1pPr indent="-340360" lvl="0" marL="457200" algn="l">
              <a:lnSpc>
                <a:spcPct val="90000"/>
              </a:lnSpc>
              <a:spcBef>
                <a:spcPts val="1400"/>
              </a:spcBef>
              <a:spcAft>
                <a:spcPts val="0"/>
              </a:spcAft>
              <a:buSzPts val="1760"/>
              <a:buChar char="•"/>
              <a:defRPr sz="2200"/>
            </a:lvl1pPr>
            <a:lvl2pPr indent="-330200" lvl="1" marL="914400" algn="l">
              <a:lnSpc>
                <a:spcPct val="90000"/>
              </a:lnSpc>
              <a:spcBef>
                <a:spcPts val="200"/>
              </a:spcBef>
              <a:spcAft>
                <a:spcPts val="0"/>
              </a:spcAft>
              <a:buSzPts val="1600"/>
              <a:buChar char="•"/>
              <a:defRPr sz="2000"/>
            </a:lvl2pPr>
            <a:lvl3pPr indent="-320039" lvl="2" marL="1371600" algn="l">
              <a:lnSpc>
                <a:spcPct val="90000"/>
              </a:lnSpc>
              <a:spcBef>
                <a:spcPts val="400"/>
              </a:spcBef>
              <a:spcAft>
                <a:spcPts val="0"/>
              </a:spcAft>
              <a:buSzPts val="1440"/>
              <a:buChar char="•"/>
              <a:defRPr sz="1800"/>
            </a:lvl3pPr>
            <a:lvl4pPr indent="-309880" lvl="3" marL="1828800" algn="l">
              <a:lnSpc>
                <a:spcPct val="90000"/>
              </a:lnSpc>
              <a:spcBef>
                <a:spcPts val="400"/>
              </a:spcBef>
              <a:spcAft>
                <a:spcPts val="0"/>
              </a:spcAft>
              <a:buSzPts val="1280"/>
              <a:buChar char="•"/>
              <a:defRPr sz="1600"/>
            </a:lvl4pPr>
            <a:lvl5pPr indent="-309879" lvl="4" marL="2286000" algn="l">
              <a:lnSpc>
                <a:spcPct val="90000"/>
              </a:lnSpc>
              <a:spcBef>
                <a:spcPts val="400"/>
              </a:spcBef>
              <a:spcAft>
                <a:spcPts val="0"/>
              </a:spcAft>
              <a:buSzPts val="1280"/>
              <a:buChar char="•"/>
              <a:defRPr sz="1600"/>
            </a:lvl5pPr>
            <a:lvl6pPr indent="-309879" lvl="5" marL="2743200" algn="l">
              <a:lnSpc>
                <a:spcPct val="90000"/>
              </a:lnSpc>
              <a:spcBef>
                <a:spcPts val="400"/>
              </a:spcBef>
              <a:spcAft>
                <a:spcPts val="0"/>
              </a:spcAft>
              <a:buSzPts val="1280"/>
              <a:buChar char="•"/>
              <a:defRPr sz="1600"/>
            </a:lvl6pPr>
            <a:lvl7pPr indent="-309879" lvl="6" marL="3200400" algn="l">
              <a:lnSpc>
                <a:spcPct val="90000"/>
              </a:lnSpc>
              <a:spcBef>
                <a:spcPts val="400"/>
              </a:spcBef>
              <a:spcAft>
                <a:spcPts val="0"/>
              </a:spcAft>
              <a:buSzPts val="1280"/>
              <a:buChar char="•"/>
              <a:defRPr sz="1600"/>
            </a:lvl7pPr>
            <a:lvl8pPr indent="-309879" lvl="7" marL="3657600" algn="l">
              <a:lnSpc>
                <a:spcPct val="90000"/>
              </a:lnSpc>
              <a:spcBef>
                <a:spcPts val="400"/>
              </a:spcBef>
              <a:spcAft>
                <a:spcPts val="0"/>
              </a:spcAft>
              <a:buSzPts val="1280"/>
              <a:buChar char="•"/>
              <a:defRPr sz="1600"/>
            </a:lvl8pPr>
            <a:lvl9pPr indent="-309879" lvl="8" marL="4114800" algn="l">
              <a:lnSpc>
                <a:spcPct val="90000"/>
              </a:lnSpc>
              <a:spcBef>
                <a:spcPts val="400"/>
              </a:spcBef>
              <a:spcAft>
                <a:spcPts val="400"/>
              </a:spcAft>
              <a:buSzPts val="1280"/>
              <a:buChar char="•"/>
              <a:defRPr sz="1600"/>
            </a:lvl9pPr>
          </a:lstStyle>
          <a:p/>
        </p:txBody>
      </p:sp>
      <p:sp>
        <p:nvSpPr>
          <p:cNvPr id="29" name="Google Shape;29;p24"/>
          <p:cNvSpPr txBox="1"/>
          <p:nvPr>
            <p:ph idx="2" type="body"/>
          </p:nvPr>
        </p:nvSpPr>
        <p:spPr>
          <a:xfrm>
            <a:off x="6267612" y="2057400"/>
            <a:ext cx="4754880" cy="4023360"/>
          </a:xfrm>
          <a:prstGeom prst="rect">
            <a:avLst/>
          </a:prstGeom>
          <a:noFill/>
          <a:ln>
            <a:noFill/>
          </a:ln>
        </p:spPr>
        <p:txBody>
          <a:bodyPr anchorCtr="0" anchor="t" bIns="45700" lIns="91425" spcFirstLastPara="1" rIns="91425" wrap="square" tIns="45700">
            <a:normAutofit/>
          </a:bodyPr>
          <a:lstStyle>
            <a:lvl1pPr indent="-340360" lvl="0" marL="457200" algn="l">
              <a:lnSpc>
                <a:spcPct val="90000"/>
              </a:lnSpc>
              <a:spcBef>
                <a:spcPts val="1400"/>
              </a:spcBef>
              <a:spcAft>
                <a:spcPts val="0"/>
              </a:spcAft>
              <a:buSzPts val="1760"/>
              <a:buChar char="•"/>
              <a:defRPr sz="2200"/>
            </a:lvl1pPr>
            <a:lvl2pPr indent="-330200" lvl="1" marL="914400" algn="l">
              <a:lnSpc>
                <a:spcPct val="90000"/>
              </a:lnSpc>
              <a:spcBef>
                <a:spcPts val="200"/>
              </a:spcBef>
              <a:spcAft>
                <a:spcPts val="0"/>
              </a:spcAft>
              <a:buSzPts val="1600"/>
              <a:buChar char="•"/>
              <a:defRPr sz="2000"/>
            </a:lvl2pPr>
            <a:lvl3pPr indent="-320039" lvl="2" marL="1371600" algn="l">
              <a:lnSpc>
                <a:spcPct val="90000"/>
              </a:lnSpc>
              <a:spcBef>
                <a:spcPts val="400"/>
              </a:spcBef>
              <a:spcAft>
                <a:spcPts val="0"/>
              </a:spcAft>
              <a:buSzPts val="1440"/>
              <a:buChar char="•"/>
              <a:defRPr sz="1800"/>
            </a:lvl3pPr>
            <a:lvl4pPr indent="-309880" lvl="3" marL="1828800" algn="l">
              <a:lnSpc>
                <a:spcPct val="90000"/>
              </a:lnSpc>
              <a:spcBef>
                <a:spcPts val="400"/>
              </a:spcBef>
              <a:spcAft>
                <a:spcPts val="0"/>
              </a:spcAft>
              <a:buSzPts val="1280"/>
              <a:buChar char="•"/>
              <a:defRPr sz="1600"/>
            </a:lvl4pPr>
            <a:lvl5pPr indent="-309879" lvl="4" marL="2286000" algn="l">
              <a:lnSpc>
                <a:spcPct val="90000"/>
              </a:lnSpc>
              <a:spcBef>
                <a:spcPts val="400"/>
              </a:spcBef>
              <a:spcAft>
                <a:spcPts val="0"/>
              </a:spcAft>
              <a:buSzPts val="1280"/>
              <a:buChar char="•"/>
              <a:defRPr sz="1600"/>
            </a:lvl5pPr>
            <a:lvl6pPr indent="-309879" lvl="5" marL="2743200" algn="l">
              <a:lnSpc>
                <a:spcPct val="90000"/>
              </a:lnSpc>
              <a:spcBef>
                <a:spcPts val="400"/>
              </a:spcBef>
              <a:spcAft>
                <a:spcPts val="0"/>
              </a:spcAft>
              <a:buSzPts val="1280"/>
              <a:buChar char="•"/>
              <a:defRPr sz="1600"/>
            </a:lvl6pPr>
            <a:lvl7pPr indent="-309879" lvl="6" marL="3200400" algn="l">
              <a:lnSpc>
                <a:spcPct val="90000"/>
              </a:lnSpc>
              <a:spcBef>
                <a:spcPts val="400"/>
              </a:spcBef>
              <a:spcAft>
                <a:spcPts val="0"/>
              </a:spcAft>
              <a:buSzPts val="1280"/>
              <a:buChar char="•"/>
              <a:defRPr sz="1600"/>
            </a:lvl7pPr>
            <a:lvl8pPr indent="-309879" lvl="7" marL="3657600" algn="l">
              <a:lnSpc>
                <a:spcPct val="90000"/>
              </a:lnSpc>
              <a:spcBef>
                <a:spcPts val="400"/>
              </a:spcBef>
              <a:spcAft>
                <a:spcPts val="0"/>
              </a:spcAft>
              <a:buSzPts val="1280"/>
              <a:buChar char="•"/>
              <a:defRPr sz="1600"/>
            </a:lvl8pPr>
            <a:lvl9pPr indent="-309879" lvl="8" marL="4114800" algn="l">
              <a:lnSpc>
                <a:spcPct val="90000"/>
              </a:lnSpc>
              <a:spcBef>
                <a:spcPts val="400"/>
              </a:spcBef>
              <a:spcAft>
                <a:spcPts val="400"/>
              </a:spcAft>
              <a:buSzPts val="1280"/>
              <a:buChar char="•"/>
              <a:defRPr sz="1600"/>
            </a:lvl9pPr>
          </a:lstStyle>
          <a:p/>
        </p:txBody>
      </p:sp>
      <p:sp>
        <p:nvSpPr>
          <p:cNvPr id="30" name="Google Shape;30;p24"/>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4"/>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4"/>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 name="Shape 33"/>
        <p:cNvGrpSpPr/>
        <p:nvPr/>
      </p:nvGrpSpPr>
      <p:grpSpPr>
        <a:xfrm>
          <a:off x="0" y="0"/>
          <a:ext cx="0" cy="0"/>
          <a:chOff x="0" y="0"/>
          <a:chExt cx="0" cy="0"/>
        </a:xfrm>
      </p:grpSpPr>
      <p:sp>
        <p:nvSpPr>
          <p:cNvPr id="34" name="Google Shape;34;p25"/>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5"/>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5"/>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 name="Shape 37"/>
        <p:cNvGrpSpPr/>
        <p:nvPr/>
      </p:nvGrpSpPr>
      <p:grpSpPr>
        <a:xfrm>
          <a:off x="0" y="0"/>
          <a:ext cx="0" cy="0"/>
          <a:chOff x="0" y="0"/>
          <a:chExt cx="0" cy="0"/>
        </a:xfrm>
      </p:grpSpPr>
      <p:sp>
        <p:nvSpPr>
          <p:cNvPr id="38" name="Google Shape;38;p26"/>
          <p:cNvSpPr txBox="1"/>
          <p:nvPr>
            <p:ph type="title"/>
          </p:nvPr>
        </p:nvSpPr>
        <p:spPr>
          <a:xfrm>
            <a:off x="1143000" y="1097280"/>
            <a:ext cx="3931920" cy="173736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1"/>
              </a:buClr>
              <a:buSzPts val="4000"/>
              <a:buFont typeface="Arial"/>
              <a:buNone/>
              <a:defRPr b="0"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6"/>
          <p:cNvSpPr txBox="1"/>
          <p:nvPr>
            <p:ph idx="1" type="body"/>
          </p:nvPr>
        </p:nvSpPr>
        <p:spPr>
          <a:xfrm>
            <a:off x="5852159" y="1097280"/>
            <a:ext cx="5212080" cy="4663440"/>
          </a:xfrm>
          <a:prstGeom prst="rect">
            <a:avLst/>
          </a:prstGeom>
          <a:noFill/>
          <a:ln>
            <a:noFill/>
          </a:ln>
        </p:spPr>
        <p:txBody>
          <a:bodyPr anchorCtr="0" anchor="t" bIns="45700" lIns="91425" spcFirstLastPara="1" rIns="91425" wrap="square" tIns="45700">
            <a:normAutofit/>
          </a:bodyPr>
          <a:lstStyle>
            <a:lvl1pPr indent="-391160" lvl="0" marL="457200" algn="l">
              <a:lnSpc>
                <a:spcPct val="90000"/>
              </a:lnSpc>
              <a:spcBef>
                <a:spcPts val="1400"/>
              </a:spcBef>
              <a:spcAft>
                <a:spcPts val="0"/>
              </a:spcAft>
              <a:buSzPts val="2560"/>
              <a:buChar char="•"/>
              <a:defRPr sz="3200"/>
            </a:lvl1pPr>
            <a:lvl2pPr indent="-370840" lvl="1" marL="914400" algn="l">
              <a:lnSpc>
                <a:spcPct val="90000"/>
              </a:lnSpc>
              <a:spcBef>
                <a:spcPts val="200"/>
              </a:spcBef>
              <a:spcAft>
                <a:spcPts val="0"/>
              </a:spcAft>
              <a:buSzPts val="2240"/>
              <a:buChar char="•"/>
              <a:defRPr sz="2800"/>
            </a:lvl2pPr>
            <a:lvl3pPr indent="-350519" lvl="2" marL="1371600" algn="l">
              <a:lnSpc>
                <a:spcPct val="90000"/>
              </a:lnSpc>
              <a:spcBef>
                <a:spcPts val="400"/>
              </a:spcBef>
              <a:spcAft>
                <a:spcPts val="0"/>
              </a:spcAft>
              <a:buSzPts val="1920"/>
              <a:buChar char="•"/>
              <a:defRPr sz="2400"/>
            </a:lvl3pPr>
            <a:lvl4pPr indent="-330200" lvl="3" marL="1828800" algn="l">
              <a:lnSpc>
                <a:spcPct val="90000"/>
              </a:lnSpc>
              <a:spcBef>
                <a:spcPts val="400"/>
              </a:spcBef>
              <a:spcAft>
                <a:spcPts val="0"/>
              </a:spcAft>
              <a:buSzPts val="1600"/>
              <a:buChar char="•"/>
              <a:defRPr sz="2000"/>
            </a:lvl4pPr>
            <a:lvl5pPr indent="-330200" lvl="4" marL="2286000" algn="l">
              <a:lnSpc>
                <a:spcPct val="90000"/>
              </a:lnSpc>
              <a:spcBef>
                <a:spcPts val="400"/>
              </a:spcBef>
              <a:spcAft>
                <a:spcPts val="0"/>
              </a:spcAft>
              <a:buSzPts val="1600"/>
              <a:buChar char="•"/>
              <a:defRPr sz="2000"/>
            </a:lvl5pPr>
            <a:lvl6pPr indent="-330200" lvl="5" marL="2743200" algn="l">
              <a:lnSpc>
                <a:spcPct val="90000"/>
              </a:lnSpc>
              <a:spcBef>
                <a:spcPts val="400"/>
              </a:spcBef>
              <a:spcAft>
                <a:spcPts val="0"/>
              </a:spcAft>
              <a:buSzPts val="1600"/>
              <a:buChar char="•"/>
              <a:defRPr sz="2000"/>
            </a:lvl6pPr>
            <a:lvl7pPr indent="-330200" lvl="6" marL="3200400" algn="l">
              <a:lnSpc>
                <a:spcPct val="90000"/>
              </a:lnSpc>
              <a:spcBef>
                <a:spcPts val="400"/>
              </a:spcBef>
              <a:spcAft>
                <a:spcPts val="0"/>
              </a:spcAft>
              <a:buSzPts val="1600"/>
              <a:buChar char="•"/>
              <a:defRPr sz="2000"/>
            </a:lvl7pPr>
            <a:lvl8pPr indent="-330200" lvl="7" marL="3657600" algn="l">
              <a:lnSpc>
                <a:spcPct val="90000"/>
              </a:lnSpc>
              <a:spcBef>
                <a:spcPts val="400"/>
              </a:spcBef>
              <a:spcAft>
                <a:spcPts val="0"/>
              </a:spcAft>
              <a:buSzPts val="1600"/>
              <a:buChar char="•"/>
              <a:defRPr sz="2000"/>
            </a:lvl8pPr>
            <a:lvl9pPr indent="-330200" lvl="8" marL="4114800" algn="l">
              <a:lnSpc>
                <a:spcPct val="90000"/>
              </a:lnSpc>
              <a:spcBef>
                <a:spcPts val="400"/>
              </a:spcBef>
              <a:spcAft>
                <a:spcPts val="400"/>
              </a:spcAft>
              <a:buSzPts val="1600"/>
              <a:buChar char="•"/>
              <a:defRPr sz="2000"/>
            </a:lvl9pPr>
          </a:lstStyle>
          <a:p/>
        </p:txBody>
      </p:sp>
      <p:sp>
        <p:nvSpPr>
          <p:cNvPr id="40" name="Google Shape;40;p26"/>
          <p:cNvSpPr txBox="1"/>
          <p:nvPr>
            <p:ph idx="2" type="body"/>
          </p:nvPr>
        </p:nvSpPr>
        <p:spPr>
          <a:xfrm>
            <a:off x="1143000" y="2834640"/>
            <a:ext cx="3931920" cy="301752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360"/>
              <a:buNone/>
              <a:defRPr sz="1700"/>
            </a:lvl1pPr>
            <a:lvl2pPr indent="-228600" lvl="1" marL="914400" algn="l">
              <a:lnSpc>
                <a:spcPct val="90000"/>
              </a:lnSpc>
              <a:spcBef>
                <a:spcPts val="200"/>
              </a:spcBef>
              <a:spcAft>
                <a:spcPts val="0"/>
              </a:spcAft>
              <a:buSzPts val="960"/>
              <a:buNone/>
              <a:defRPr sz="1200"/>
            </a:lvl2pPr>
            <a:lvl3pPr indent="-228600" lvl="2" marL="1371600" algn="l">
              <a:lnSpc>
                <a:spcPct val="90000"/>
              </a:lnSpc>
              <a:spcBef>
                <a:spcPts val="400"/>
              </a:spcBef>
              <a:spcAft>
                <a:spcPts val="0"/>
              </a:spcAft>
              <a:buSzPts val="800"/>
              <a:buNone/>
              <a:defRPr sz="1000"/>
            </a:lvl3pPr>
            <a:lvl4pPr indent="-228600" lvl="3" marL="1828800" algn="l">
              <a:lnSpc>
                <a:spcPct val="90000"/>
              </a:lnSpc>
              <a:spcBef>
                <a:spcPts val="400"/>
              </a:spcBef>
              <a:spcAft>
                <a:spcPts val="0"/>
              </a:spcAft>
              <a:buSzPts val="720"/>
              <a:buNone/>
              <a:defRPr sz="900"/>
            </a:lvl4pPr>
            <a:lvl5pPr indent="-228600" lvl="4" marL="2286000" algn="l">
              <a:lnSpc>
                <a:spcPct val="90000"/>
              </a:lnSpc>
              <a:spcBef>
                <a:spcPts val="400"/>
              </a:spcBef>
              <a:spcAft>
                <a:spcPts val="0"/>
              </a:spcAft>
              <a:buSzPts val="720"/>
              <a:buNone/>
              <a:defRPr sz="900"/>
            </a:lvl5pPr>
            <a:lvl6pPr indent="-228600" lvl="5" marL="2743200" algn="l">
              <a:lnSpc>
                <a:spcPct val="90000"/>
              </a:lnSpc>
              <a:spcBef>
                <a:spcPts val="400"/>
              </a:spcBef>
              <a:spcAft>
                <a:spcPts val="0"/>
              </a:spcAft>
              <a:buSzPts val="720"/>
              <a:buNone/>
              <a:defRPr sz="900"/>
            </a:lvl6pPr>
            <a:lvl7pPr indent="-228600" lvl="6" marL="3200400" algn="l">
              <a:lnSpc>
                <a:spcPct val="90000"/>
              </a:lnSpc>
              <a:spcBef>
                <a:spcPts val="400"/>
              </a:spcBef>
              <a:spcAft>
                <a:spcPts val="0"/>
              </a:spcAft>
              <a:buSzPts val="720"/>
              <a:buNone/>
              <a:defRPr sz="900"/>
            </a:lvl7pPr>
            <a:lvl8pPr indent="-228600" lvl="7" marL="3657600" algn="l">
              <a:lnSpc>
                <a:spcPct val="90000"/>
              </a:lnSpc>
              <a:spcBef>
                <a:spcPts val="400"/>
              </a:spcBef>
              <a:spcAft>
                <a:spcPts val="0"/>
              </a:spcAft>
              <a:buSzPts val="720"/>
              <a:buNone/>
              <a:defRPr sz="900"/>
            </a:lvl8pPr>
            <a:lvl9pPr indent="-228600" lvl="8" marL="4114800" algn="l">
              <a:lnSpc>
                <a:spcPct val="90000"/>
              </a:lnSpc>
              <a:spcBef>
                <a:spcPts val="400"/>
              </a:spcBef>
              <a:spcAft>
                <a:spcPts val="400"/>
              </a:spcAft>
              <a:buSzPts val="720"/>
              <a:buNone/>
              <a:defRPr sz="900"/>
            </a:lvl9pPr>
          </a:lstStyle>
          <a:p/>
        </p:txBody>
      </p:sp>
      <p:sp>
        <p:nvSpPr>
          <p:cNvPr id="41" name="Google Shape;41;p26"/>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6"/>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6"/>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4" name="Shape 44"/>
        <p:cNvGrpSpPr/>
        <p:nvPr/>
      </p:nvGrpSpPr>
      <p:grpSpPr>
        <a:xfrm>
          <a:off x="0" y="0"/>
          <a:ext cx="0" cy="0"/>
          <a:chOff x="0" y="0"/>
          <a:chExt cx="0" cy="0"/>
        </a:xfrm>
      </p:grpSpPr>
      <p:sp>
        <p:nvSpPr>
          <p:cNvPr id="45" name="Google Shape;45;p27"/>
          <p:cNvSpPr txBox="1"/>
          <p:nvPr>
            <p:ph type="title"/>
          </p:nvPr>
        </p:nvSpPr>
        <p:spPr>
          <a:xfrm>
            <a:off x="1143000" y="1097280"/>
            <a:ext cx="3931920" cy="173736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1"/>
              </a:buClr>
              <a:buSzPts val="4000"/>
              <a:buFont typeface="Arial"/>
              <a:buNone/>
              <a:defRPr b="0"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7"/>
          <p:cNvSpPr/>
          <p:nvPr>
            <p:ph idx="2" type="pic"/>
          </p:nvPr>
        </p:nvSpPr>
        <p:spPr>
          <a:xfrm>
            <a:off x="5413248" y="1069847"/>
            <a:ext cx="6099048" cy="4800600"/>
          </a:xfrm>
          <a:prstGeom prst="rect">
            <a:avLst/>
          </a:prstGeom>
          <a:noFill/>
          <a:ln>
            <a:noFill/>
          </a:ln>
        </p:spPr>
        <p:txBody>
          <a:bodyPr anchorCtr="0" anchor="t" bIns="45700" lIns="274300" spcFirstLastPara="1" rIns="91425" wrap="square" tIns="182875">
            <a:normAutofit/>
          </a:bodyPr>
          <a:lstStyle>
            <a:lvl1pPr lvl="0" marR="0" rtl="0" algn="l">
              <a:lnSpc>
                <a:spcPct val="90000"/>
              </a:lnSpc>
              <a:spcBef>
                <a:spcPts val="1400"/>
              </a:spcBef>
              <a:spcAft>
                <a:spcPts val="0"/>
              </a:spcAft>
              <a:buClr>
                <a:schemeClr val="accent1"/>
              </a:buClr>
              <a:buSzPts val="2240"/>
              <a:buFont typeface="Arial"/>
              <a:buNone/>
              <a:defRPr b="0" i="0" sz="2800" u="none" cap="none" strike="noStrike">
                <a:solidFill>
                  <a:schemeClr val="accent1"/>
                </a:solidFill>
                <a:latin typeface="Arial"/>
                <a:ea typeface="Arial"/>
                <a:cs typeface="Arial"/>
                <a:sym typeface="Arial"/>
              </a:defRPr>
            </a:lvl1pPr>
            <a:lvl2pPr lvl="1" marR="0" rtl="0" algn="l">
              <a:lnSpc>
                <a:spcPct val="90000"/>
              </a:lnSpc>
              <a:spcBef>
                <a:spcPts val="200"/>
              </a:spcBef>
              <a:spcAft>
                <a:spcPts val="0"/>
              </a:spcAft>
              <a:buClr>
                <a:schemeClr val="accent1"/>
              </a:buClr>
              <a:buSzPts val="2240"/>
              <a:buFont typeface="Arial"/>
              <a:buNone/>
              <a:defRPr b="0" i="0" sz="2800" u="none" cap="none" strike="noStrike">
                <a:solidFill>
                  <a:schemeClr val="accent1"/>
                </a:solidFill>
                <a:latin typeface="Arial"/>
                <a:ea typeface="Arial"/>
                <a:cs typeface="Arial"/>
                <a:sym typeface="Arial"/>
              </a:defRPr>
            </a:lvl2pPr>
            <a:lvl3pPr lvl="2" marR="0" rtl="0" algn="l">
              <a:lnSpc>
                <a:spcPct val="90000"/>
              </a:lnSpc>
              <a:spcBef>
                <a:spcPts val="400"/>
              </a:spcBef>
              <a:spcAft>
                <a:spcPts val="0"/>
              </a:spcAft>
              <a:buClr>
                <a:schemeClr val="accent1"/>
              </a:buClr>
              <a:buSzPts val="1920"/>
              <a:buFont typeface="Arial"/>
              <a:buNone/>
              <a:defRPr b="0" i="0" sz="2400" u="none" cap="none" strike="noStrike">
                <a:solidFill>
                  <a:schemeClr val="accent1"/>
                </a:solidFill>
                <a:latin typeface="Arial"/>
                <a:ea typeface="Arial"/>
                <a:cs typeface="Arial"/>
                <a:sym typeface="Arial"/>
              </a:defRPr>
            </a:lvl3pPr>
            <a:lvl4pPr lvl="3" marR="0" rtl="0" algn="l">
              <a:lnSpc>
                <a:spcPct val="90000"/>
              </a:lnSpc>
              <a:spcBef>
                <a:spcPts val="400"/>
              </a:spcBef>
              <a:spcAft>
                <a:spcPts val="0"/>
              </a:spcAft>
              <a:buClr>
                <a:schemeClr val="accent1"/>
              </a:buClr>
              <a:buSzPts val="1600"/>
              <a:buFont typeface="Arial"/>
              <a:buNone/>
              <a:defRPr b="0" i="0" sz="2000" u="none" cap="none" strike="noStrike">
                <a:solidFill>
                  <a:schemeClr val="accent1"/>
                </a:solidFill>
                <a:latin typeface="Arial"/>
                <a:ea typeface="Arial"/>
                <a:cs typeface="Arial"/>
                <a:sym typeface="Arial"/>
              </a:defRPr>
            </a:lvl4pPr>
            <a:lvl5pPr lvl="4" marR="0" rtl="0" algn="l">
              <a:lnSpc>
                <a:spcPct val="90000"/>
              </a:lnSpc>
              <a:spcBef>
                <a:spcPts val="400"/>
              </a:spcBef>
              <a:spcAft>
                <a:spcPts val="0"/>
              </a:spcAft>
              <a:buClr>
                <a:schemeClr val="accent1"/>
              </a:buClr>
              <a:buSzPts val="1600"/>
              <a:buFont typeface="Arial"/>
              <a:buNone/>
              <a:defRPr b="0" i="0" sz="2000" u="none" cap="none" strike="noStrike">
                <a:solidFill>
                  <a:schemeClr val="accent1"/>
                </a:solidFill>
                <a:latin typeface="Arial"/>
                <a:ea typeface="Arial"/>
                <a:cs typeface="Arial"/>
                <a:sym typeface="Arial"/>
              </a:defRPr>
            </a:lvl5pPr>
            <a:lvl6pPr lvl="5" marR="0" rtl="0" algn="l">
              <a:lnSpc>
                <a:spcPct val="90000"/>
              </a:lnSpc>
              <a:spcBef>
                <a:spcPts val="400"/>
              </a:spcBef>
              <a:spcAft>
                <a:spcPts val="0"/>
              </a:spcAft>
              <a:buClr>
                <a:schemeClr val="accent1"/>
              </a:buClr>
              <a:buSzPts val="1600"/>
              <a:buFont typeface="Arial"/>
              <a:buNone/>
              <a:defRPr b="0" i="0" sz="2000" u="none" cap="none" strike="noStrike">
                <a:solidFill>
                  <a:schemeClr val="accent1"/>
                </a:solidFill>
                <a:latin typeface="Arial"/>
                <a:ea typeface="Arial"/>
                <a:cs typeface="Arial"/>
                <a:sym typeface="Arial"/>
              </a:defRPr>
            </a:lvl6pPr>
            <a:lvl7pPr lvl="6" marR="0" rtl="0" algn="l">
              <a:lnSpc>
                <a:spcPct val="90000"/>
              </a:lnSpc>
              <a:spcBef>
                <a:spcPts val="400"/>
              </a:spcBef>
              <a:spcAft>
                <a:spcPts val="0"/>
              </a:spcAft>
              <a:buClr>
                <a:schemeClr val="accent1"/>
              </a:buClr>
              <a:buSzPts val="1600"/>
              <a:buFont typeface="Arial"/>
              <a:buNone/>
              <a:defRPr b="0" i="0" sz="2000" u="none" cap="none" strike="noStrike">
                <a:solidFill>
                  <a:schemeClr val="accent1"/>
                </a:solidFill>
                <a:latin typeface="Arial"/>
                <a:ea typeface="Arial"/>
                <a:cs typeface="Arial"/>
                <a:sym typeface="Arial"/>
              </a:defRPr>
            </a:lvl7pPr>
            <a:lvl8pPr lvl="7" marR="0" rtl="0" algn="l">
              <a:lnSpc>
                <a:spcPct val="90000"/>
              </a:lnSpc>
              <a:spcBef>
                <a:spcPts val="400"/>
              </a:spcBef>
              <a:spcAft>
                <a:spcPts val="0"/>
              </a:spcAft>
              <a:buClr>
                <a:schemeClr val="accent1"/>
              </a:buClr>
              <a:buSzPts val="1600"/>
              <a:buFont typeface="Arial"/>
              <a:buNone/>
              <a:defRPr b="0" i="0" sz="2000" u="none" cap="none" strike="noStrike">
                <a:solidFill>
                  <a:schemeClr val="accent1"/>
                </a:solidFill>
                <a:latin typeface="Arial"/>
                <a:ea typeface="Arial"/>
                <a:cs typeface="Arial"/>
                <a:sym typeface="Arial"/>
              </a:defRPr>
            </a:lvl8pPr>
            <a:lvl9pPr lvl="8" marR="0" rtl="0" algn="l">
              <a:lnSpc>
                <a:spcPct val="90000"/>
              </a:lnSpc>
              <a:spcBef>
                <a:spcPts val="400"/>
              </a:spcBef>
              <a:spcAft>
                <a:spcPts val="400"/>
              </a:spcAft>
              <a:buClr>
                <a:schemeClr val="accent1"/>
              </a:buClr>
              <a:buSzPts val="1600"/>
              <a:buFont typeface="Arial"/>
              <a:buNone/>
              <a:defRPr b="0" i="0" sz="2000" u="none" cap="none" strike="noStrike">
                <a:solidFill>
                  <a:schemeClr val="accent1"/>
                </a:solidFill>
                <a:latin typeface="Arial"/>
                <a:ea typeface="Arial"/>
                <a:cs typeface="Arial"/>
                <a:sym typeface="Arial"/>
              </a:defRPr>
            </a:lvl9pPr>
          </a:lstStyle>
          <a:p/>
        </p:txBody>
      </p:sp>
      <p:sp>
        <p:nvSpPr>
          <p:cNvPr id="47" name="Google Shape;47;p27"/>
          <p:cNvSpPr txBox="1"/>
          <p:nvPr>
            <p:ph idx="1" type="body"/>
          </p:nvPr>
        </p:nvSpPr>
        <p:spPr>
          <a:xfrm>
            <a:off x="1143000" y="2834640"/>
            <a:ext cx="3931920" cy="288036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360"/>
              <a:buNone/>
              <a:defRPr sz="1700"/>
            </a:lvl1pPr>
            <a:lvl2pPr indent="-228600" lvl="1" marL="914400" algn="l">
              <a:lnSpc>
                <a:spcPct val="90000"/>
              </a:lnSpc>
              <a:spcBef>
                <a:spcPts val="200"/>
              </a:spcBef>
              <a:spcAft>
                <a:spcPts val="0"/>
              </a:spcAft>
              <a:buSzPts val="960"/>
              <a:buNone/>
              <a:defRPr sz="1200"/>
            </a:lvl2pPr>
            <a:lvl3pPr indent="-228600" lvl="2" marL="1371600" algn="l">
              <a:lnSpc>
                <a:spcPct val="90000"/>
              </a:lnSpc>
              <a:spcBef>
                <a:spcPts val="400"/>
              </a:spcBef>
              <a:spcAft>
                <a:spcPts val="0"/>
              </a:spcAft>
              <a:buSzPts val="800"/>
              <a:buNone/>
              <a:defRPr sz="1000"/>
            </a:lvl3pPr>
            <a:lvl4pPr indent="-228600" lvl="3" marL="1828800" algn="l">
              <a:lnSpc>
                <a:spcPct val="90000"/>
              </a:lnSpc>
              <a:spcBef>
                <a:spcPts val="400"/>
              </a:spcBef>
              <a:spcAft>
                <a:spcPts val="0"/>
              </a:spcAft>
              <a:buSzPts val="720"/>
              <a:buNone/>
              <a:defRPr sz="900"/>
            </a:lvl4pPr>
            <a:lvl5pPr indent="-228600" lvl="4" marL="2286000" algn="l">
              <a:lnSpc>
                <a:spcPct val="90000"/>
              </a:lnSpc>
              <a:spcBef>
                <a:spcPts val="400"/>
              </a:spcBef>
              <a:spcAft>
                <a:spcPts val="0"/>
              </a:spcAft>
              <a:buSzPts val="720"/>
              <a:buNone/>
              <a:defRPr sz="900"/>
            </a:lvl5pPr>
            <a:lvl6pPr indent="-228600" lvl="5" marL="2743200" algn="l">
              <a:lnSpc>
                <a:spcPct val="90000"/>
              </a:lnSpc>
              <a:spcBef>
                <a:spcPts val="400"/>
              </a:spcBef>
              <a:spcAft>
                <a:spcPts val="0"/>
              </a:spcAft>
              <a:buSzPts val="720"/>
              <a:buNone/>
              <a:defRPr sz="900"/>
            </a:lvl6pPr>
            <a:lvl7pPr indent="-228600" lvl="6" marL="3200400" algn="l">
              <a:lnSpc>
                <a:spcPct val="90000"/>
              </a:lnSpc>
              <a:spcBef>
                <a:spcPts val="400"/>
              </a:spcBef>
              <a:spcAft>
                <a:spcPts val="0"/>
              </a:spcAft>
              <a:buSzPts val="720"/>
              <a:buNone/>
              <a:defRPr sz="900"/>
            </a:lvl7pPr>
            <a:lvl8pPr indent="-228600" lvl="7" marL="3657600" algn="l">
              <a:lnSpc>
                <a:spcPct val="90000"/>
              </a:lnSpc>
              <a:spcBef>
                <a:spcPts val="400"/>
              </a:spcBef>
              <a:spcAft>
                <a:spcPts val="0"/>
              </a:spcAft>
              <a:buSzPts val="720"/>
              <a:buNone/>
              <a:defRPr sz="900"/>
            </a:lvl8pPr>
            <a:lvl9pPr indent="-228600" lvl="8" marL="4114800" algn="l">
              <a:lnSpc>
                <a:spcPct val="90000"/>
              </a:lnSpc>
              <a:spcBef>
                <a:spcPts val="400"/>
              </a:spcBef>
              <a:spcAft>
                <a:spcPts val="400"/>
              </a:spcAft>
              <a:buSzPts val="720"/>
              <a:buNone/>
              <a:defRPr sz="900"/>
            </a:lvl9pPr>
          </a:lstStyle>
          <a:p/>
        </p:txBody>
      </p:sp>
      <p:sp>
        <p:nvSpPr>
          <p:cNvPr id="48" name="Google Shape;48;p27"/>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7"/>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7"/>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 name="Shape 51"/>
        <p:cNvGrpSpPr/>
        <p:nvPr/>
      </p:nvGrpSpPr>
      <p:grpSpPr>
        <a:xfrm>
          <a:off x="0" y="0"/>
          <a:ext cx="0" cy="0"/>
          <a:chOff x="0" y="0"/>
          <a:chExt cx="0" cy="0"/>
        </a:xfrm>
      </p:grpSpPr>
      <p:sp>
        <p:nvSpPr>
          <p:cNvPr id="52" name="Google Shape;52;p28"/>
          <p:cNvSpPr txBox="1"/>
          <p:nvPr>
            <p:ph type="title"/>
          </p:nvPr>
        </p:nvSpPr>
        <p:spPr>
          <a:xfrm>
            <a:off x="1106424" y="1173575"/>
            <a:ext cx="9966960" cy="2926080"/>
          </a:xfrm>
          <a:prstGeom prst="rect">
            <a:avLst/>
          </a:prstGeom>
          <a:noFill/>
          <a:ln>
            <a:noFill/>
          </a:ln>
        </p:spPr>
        <p:txBody>
          <a:bodyPr anchorCtr="0" anchor="b" bIns="45700" lIns="91425" spcFirstLastPara="1" rIns="91425" wrap="square" tIns="45700">
            <a:noAutofit/>
          </a:bodyPr>
          <a:lstStyle>
            <a:lvl1pPr lvl="0" algn="ctr">
              <a:lnSpc>
                <a:spcPct val="85000"/>
              </a:lnSpc>
              <a:spcBef>
                <a:spcPts val="0"/>
              </a:spcBef>
              <a:spcAft>
                <a:spcPts val="0"/>
              </a:spcAft>
              <a:buClr>
                <a:schemeClr val="accent1"/>
              </a:buClr>
              <a:buSzPts val="7200"/>
              <a:buFont typeface="Arial"/>
              <a:buNone/>
              <a:defRPr b="0" sz="7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28"/>
          <p:cNvSpPr txBox="1"/>
          <p:nvPr>
            <p:ph idx="1" type="body"/>
          </p:nvPr>
        </p:nvSpPr>
        <p:spPr>
          <a:xfrm>
            <a:off x="1709928" y="4154520"/>
            <a:ext cx="8769096" cy="1363806"/>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400"/>
              </a:spcBef>
              <a:spcAft>
                <a:spcPts val="0"/>
              </a:spcAft>
              <a:buSzPts val="1760"/>
              <a:buNone/>
              <a:defRPr sz="2200">
                <a:solidFill>
                  <a:schemeClr val="accent1"/>
                </a:solidFill>
              </a:defRPr>
            </a:lvl1pPr>
            <a:lvl2pPr indent="-228600" lvl="1" marL="914400" algn="l">
              <a:lnSpc>
                <a:spcPct val="90000"/>
              </a:lnSpc>
              <a:spcBef>
                <a:spcPts val="200"/>
              </a:spcBef>
              <a:spcAft>
                <a:spcPts val="0"/>
              </a:spcAft>
              <a:buSzPts val="1440"/>
              <a:buNone/>
              <a:defRPr sz="1800">
                <a:solidFill>
                  <a:srgbClr val="888888"/>
                </a:solidFill>
              </a:defRPr>
            </a:lvl2pPr>
            <a:lvl3pPr indent="-228600" lvl="2" marL="1371600" algn="l">
              <a:lnSpc>
                <a:spcPct val="90000"/>
              </a:lnSpc>
              <a:spcBef>
                <a:spcPts val="400"/>
              </a:spcBef>
              <a:spcAft>
                <a:spcPts val="0"/>
              </a:spcAft>
              <a:buSzPts val="1280"/>
              <a:buNone/>
              <a:defRPr sz="1600">
                <a:solidFill>
                  <a:srgbClr val="888888"/>
                </a:solidFill>
              </a:defRPr>
            </a:lvl3pPr>
            <a:lvl4pPr indent="-228600" lvl="3" marL="1828800" algn="l">
              <a:lnSpc>
                <a:spcPct val="90000"/>
              </a:lnSpc>
              <a:spcBef>
                <a:spcPts val="400"/>
              </a:spcBef>
              <a:spcAft>
                <a:spcPts val="0"/>
              </a:spcAft>
              <a:buSzPts val="1120"/>
              <a:buNone/>
              <a:defRPr sz="1400">
                <a:solidFill>
                  <a:srgbClr val="888888"/>
                </a:solidFill>
              </a:defRPr>
            </a:lvl4pPr>
            <a:lvl5pPr indent="-228600" lvl="4" marL="2286000" algn="l">
              <a:lnSpc>
                <a:spcPct val="90000"/>
              </a:lnSpc>
              <a:spcBef>
                <a:spcPts val="400"/>
              </a:spcBef>
              <a:spcAft>
                <a:spcPts val="0"/>
              </a:spcAft>
              <a:buSzPts val="1120"/>
              <a:buNone/>
              <a:defRPr sz="1400">
                <a:solidFill>
                  <a:srgbClr val="888888"/>
                </a:solidFill>
              </a:defRPr>
            </a:lvl5pPr>
            <a:lvl6pPr indent="-228600" lvl="5" marL="2743200" algn="l">
              <a:lnSpc>
                <a:spcPct val="90000"/>
              </a:lnSpc>
              <a:spcBef>
                <a:spcPts val="400"/>
              </a:spcBef>
              <a:spcAft>
                <a:spcPts val="0"/>
              </a:spcAft>
              <a:buSzPts val="1120"/>
              <a:buNone/>
              <a:defRPr sz="1400">
                <a:solidFill>
                  <a:srgbClr val="888888"/>
                </a:solidFill>
              </a:defRPr>
            </a:lvl6pPr>
            <a:lvl7pPr indent="-228600" lvl="6" marL="3200400" algn="l">
              <a:lnSpc>
                <a:spcPct val="90000"/>
              </a:lnSpc>
              <a:spcBef>
                <a:spcPts val="400"/>
              </a:spcBef>
              <a:spcAft>
                <a:spcPts val="0"/>
              </a:spcAft>
              <a:buSzPts val="1120"/>
              <a:buNone/>
              <a:defRPr sz="1400">
                <a:solidFill>
                  <a:srgbClr val="888888"/>
                </a:solidFill>
              </a:defRPr>
            </a:lvl7pPr>
            <a:lvl8pPr indent="-228600" lvl="7" marL="3657600" algn="l">
              <a:lnSpc>
                <a:spcPct val="90000"/>
              </a:lnSpc>
              <a:spcBef>
                <a:spcPts val="400"/>
              </a:spcBef>
              <a:spcAft>
                <a:spcPts val="0"/>
              </a:spcAft>
              <a:buSzPts val="1120"/>
              <a:buNone/>
              <a:defRPr sz="1400">
                <a:solidFill>
                  <a:srgbClr val="888888"/>
                </a:solidFill>
              </a:defRPr>
            </a:lvl8pPr>
            <a:lvl9pPr indent="-228600" lvl="8" marL="4114800" algn="l">
              <a:lnSpc>
                <a:spcPct val="90000"/>
              </a:lnSpc>
              <a:spcBef>
                <a:spcPts val="400"/>
              </a:spcBef>
              <a:spcAft>
                <a:spcPts val="400"/>
              </a:spcAft>
              <a:buSzPts val="1120"/>
              <a:buNone/>
              <a:defRPr sz="1400">
                <a:solidFill>
                  <a:srgbClr val="888888"/>
                </a:solidFill>
              </a:defRPr>
            </a:lvl9pPr>
          </a:lstStyle>
          <a:p/>
        </p:txBody>
      </p:sp>
      <p:sp>
        <p:nvSpPr>
          <p:cNvPr id="54" name="Google Shape;54;p28"/>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8"/>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8"/>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57" name="Google Shape;57;p28"/>
          <p:cNvCxnSpPr/>
          <p:nvPr/>
        </p:nvCxnSpPr>
        <p:spPr>
          <a:xfrm>
            <a:off x="1981200" y="4020408"/>
            <a:ext cx="8229601" cy="0"/>
          </a:xfrm>
          <a:prstGeom prst="straightConnector1">
            <a:avLst/>
          </a:prstGeom>
          <a:noFill/>
          <a:ln cap="flat" cmpd="sng" w="10000">
            <a:solidFill>
              <a:schemeClr val="accent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8" name="Shape 58"/>
        <p:cNvGrpSpPr/>
        <p:nvPr/>
      </p:nvGrpSpPr>
      <p:grpSpPr>
        <a:xfrm>
          <a:off x="0" y="0"/>
          <a:ext cx="0" cy="0"/>
          <a:chOff x="0" y="0"/>
          <a:chExt cx="0" cy="0"/>
        </a:xfrm>
      </p:grpSpPr>
      <p:sp>
        <p:nvSpPr>
          <p:cNvPr id="59" name="Google Shape;59;p29"/>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9"/>
          <p:cNvSpPr txBox="1"/>
          <p:nvPr>
            <p:ph idx="1" type="body"/>
          </p:nvPr>
        </p:nvSpPr>
        <p:spPr>
          <a:xfrm>
            <a:off x="1143000" y="2001511"/>
            <a:ext cx="4754880" cy="77724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1920"/>
              <a:buNone/>
              <a:defRPr b="1" sz="2400"/>
            </a:lvl1pPr>
            <a:lvl2pPr indent="-228600" lvl="1" marL="914400" algn="l">
              <a:lnSpc>
                <a:spcPct val="90000"/>
              </a:lnSpc>
              <a:spcBef>
                <a:spcPts val="200"/>
              </a:spcBef>
              <a:spcAft>
                <a:spcPts val="0"/>
              </a:spcAft>
              <a:buSzPts val="1600"/>
              <a:buNone/>
              <a:defRPr b="1" sz="2000"/>
            </a:lvl2pPr>
            <a:lvl3pPr indent="-228600" lvl="2" marL="1371600" algn="l">
              <a:lnSpc>
                <a:spcPct val="90000"/>
              </a:lnSpc>
              <a:spcBef>
                <a:spcPts val="400"/>
              </a:spcBef>
              <a:spcAft>
                <a:spcPts val="0"/>
              </a:spcAft>
              <a:buSzPts val="1440"/>
              <a:buNone/>
              <a:defRPr b="1" sz="1800"/>
            </a:lvl3pPr>
            <a:lvl4pPr indent="-228600" lvl="3" marL="1828800" algn="l">
              <a:lnSpc>
                <a:spcPct val="90000"/>
              </a:lnSpc>
              <a:spcBef>
                <a:spcPts val="400"/>
              </a:spcBef>
              <a:spcAft>
                <a:spcPts val="0"/>
              </a:spcAft>
              <a:buSzPts val="1280"/>
              <a:buNone/>
              <a:defRPr b="1" sz="1600"/>
            </a:lvl4pPr>
            <a:lvl5pPr indent="-228600" lvl="4" marL="2286000" algn="l">
              <a:lnSpc>
                <a:spcPct val="90000"/>
              </a:lnSpc>
              <a:spcBef>
                <a:spcPts val="400"/>
              </a:spcBef>
              <a:spcAft>
                <a:spcPts val="0"/>
              </a:spcAft>
              <a:buSzPts val="1280"/>
              <a:buNone/>
              <a:defRPr b="1" sz="1600"/>
            </a:lvl5pPr>
            <a:lvl6pPr indent="-228600" lvl="5" marL="2743200" algn="l">
              <a:lnSpc>
                <a:spcPct val="90000"/>
              </a:lnSpc>
              <a:spcBef>
                <a:spcPts val="400"/>
              </a:spcBef>
              <a:spcAft>
                <a:spcPts val="0"/>
              </a:spcAft>
              <a:buSzPts val="1280"/>
              <a:buNone/>
              <a:defRPr b="1" sz="1600"/>
            </a:lvl6pPr>
            <a:lvl7pPr indent="-228600" lvl="6" marL="3200400" algn="l">
              <a:lnSpc>
                <a:spcPct val="90000"/>
              </a:lnSpc>
              <a:spcBef>
                <a:spcPts val="400"/>
              </a:spcBef>
              <a:spcAft>
                <a:spcPts val="0"/>
              </a:spcAft>
              <a:buSzPts val="1280"/>
              <a:buNone/>
              <a:defRPr b="1" sz="1600"/>
            </a:lvl7pPr>
            <a:lvl8pPr indent="-228600" lvl="7" marL="3657600" algn="l">
              <a:lnSpc>
                <a:spcPct val="90000"/>
              </a:lnSpc>
              <a:spcBef>
                <a:spcPts val="400"/>
              </a:spcBef>
              <a:spcAft>
                <a:spcPts val="0"/>
              </a:spcAft>
              <a:buSzPts val="1280"/>
              <a:buNone/>
              <a:defRPr b="1" sz="1600"/>
            </a:lvl8pPr>
            <a:lvl9pPr indent="-228600" lvl="8" marL="4114800" algn="l">
              <a:lnSpc>
                <a:spcPct val="90000"/>
              </a:lnSpc>
              <a:spcBef>
                <a:spcPts val="400"/>
              </a:spcBef>
              <a:spcAft>
                <a:spcPts val="400"/>
              </a:spcAft>
              <a:buSzPts val="1280"/>
              <a:buNone/>
              <a:defRPr b="1" sz="1600"/>
            </a:lvl9pPr>
          </a:lstStyle>
          <a:p/>
        </p:txBody>
      </p:sp>
      <p:sp>
        <p:nvSpPr>
          <p:cNvPr id="61" name="Google Shape;61;p29"/>
          <p:cNvSpPr txBox="1"/>
          <p:nvPr>
            <p:ph idx="2" type="body"/>
          </p:nvPr>
        </p:nvSpPr>
        <p:spPr>
          <a:xfrm>
            <a:off x="1143000" y="2721483"/>
            <a:ext cx="4754880" cy="3383280"/>
          </a:xfrm>
          <a:prstGeom prst="rect">
            <a:avLst/>
          </a:prstGeom>
          <a:noFill/>
          <a:ln>
            <a:noFill/>
          </a:ln>
        </p:spPr>
        <p:txBody>
          <a:bodyPr anchorCtr="0" anchor="t" bIns="45700" lIns="91425" spcFirstLastPara="1" rIns="91425" wrap="square" tIns="45700">
            <a:normAutofit/>
          </a:bodyPr>
          <a:lstStyle>
            <a:lvl1pPr indent="-340360" lvl="0" marL="457200" algn="l">
              <a:lnSpc>
                <a:spcPct val="90000"/>
              </a:lnSpc>
              <a:spcBef>
                <a:spcPts val="1400"/>
              </a:spcBef>
              <a:spcAft>
                <a:spcPts val="0"/>
              </a:spcAft>
              <a:buSzPts val="1760"/>
              <a:buChar char="•"/>
              <a:defRPr sz="2200"/>
            </a:lvl1pPr>
            <a:lvl2pPr indent="-330200" lvl="1" marL="914400" algn="l">
              <a:lnSpc>
                <a:spcPct val="90000"/>
              </a:lnSpc>
              <a:spcBef>
                <a:spcPts val="200"/>
              </a:spcBef>
              <a:spcAft>
                <a:spcPts val="0"/>
              </a:spcAft>
              <a:buSzPts val="1600"/>
              <a:buChar char="•"/>
              <a:defRPr sz="2000"/>
            </a:lvl2pPr>
            <a:lvl3pPr indent="-320039" lvl="2" marL="1371600" algn="l">
              <a:lnSpc>
                <a:spcPct val="90000"/>
              </a:lnSpc>
              <a:spcBef>
                <a:spcPts val="400"/>
              </a:spcBef>
              <a:spcAft>
                <a:spcPts val="0"/>
              </a:spcAft>
              <a:buSzPts val="1440"/>
              <a:buChar char="•"/>
              <a:defRPr sz="1800"/>
            </a:lvl3pPr>
            <a:lvl4pPr indent="-309880" lvl="3" marL="1828800" algn="l">
              <a:lnSpc>
                <a:spcPct val="90000"/>
              </a:lnSpc>
              <a:spcBef>
                <a:spcPts val="400"/>
              </a:spcBef>
              <a:spcAft>
                <a:spcPts val="0"/>
              </a:spcAft>
              <a:buSzPts val="1280"/>
              <a:buChar char="•"/>
              <a:defRPr sz="1600"/>
            </a:lvl4pPr>
            <a:lvl5pPr indent="-309879" lvl="4" marL="2286000" algn="l">
              <a:lnSpc>
                <a:spcPct val="90000"/>
              </a:lnSpc>
              <a:spcBef>
                <a:spcPts val="400"/>
              </a:spcBef>
              <a:spcAft>
                <a:spcPts val="0"/>
              </a:spcAft>
              <a:buSzPts val="1280"/>
              <a:buChar char="•"/>
              <a:defRPr sz="1600"/>
            </a:lvl5pPr>
            <a:lvl6pPr indent="-309879" lvl="5" marL="2743200" algn="l">
              <a:lnSpc>
                <a:spcPct val="90000"/>
              </a:lnSpc>
              <a:spcBef>
                <a:spcPts val="400"/>
              </a:spcBef>
              <a:spcAft>
                <a:spcPts val="0"/>
              </a:spcAft>
              <a:buSzPts val="1280"/>
              <a:buChar char="•"/>
              <a:defRPr sz="1600"/>
            </a:lvl6pPr>
            <a:lvl7pPr indent="-309879" lvl="6" marL="3200400" algn="l">
              <a:lnSpc>
                <a:spcPct val="90000"/>
              </a:lnSpc>
              <a:spcBef>
                <a:spcPts val="400"/>
              </a:spcBef>
              <a:spcAft>
                <a:spcPts val="0"/>
              </a:spcAft>
              <a:buSzPts val="1280"/>
              <a:buChar char="•"/>
              <a:defRPr sz="1600"/>
            </a:lvl7pPr>
            <a:lvl8pPr indent="-309879" lvl="7" marL="3657600" algn="l">
              <a:lnSpc>
                <a:spcPct val="90000"/>
              </a:lnSpc>
              <a:spcBef>
                <a:spcPts val="400"/>
              </a:spcBef>
              <a:spcAft>
                <a:spcPts val="0"/>
              </a:spcAft>
              <a:buSzPts val="1280"/>
              <a:buChar char="•"/>
              <a:defRPr sz="1600"/>
            </a:lvl8pPr>
            <a:lvl9pPr indent="-309879" lvl="8" marL="4114800" algn="l">
              <a:lnSpc>
                <a:spcPct val="90000"/>
              </a:lnSpc>
              <a:spcBef>
                <a:spcPts val="400"/>
              </a:spcBef>
              <a:spcAft>
                <a:spcPts val="400"/>
              </a:spcAft>
              <a:buSzPts val="1280"/>
              <a:buChar char="•"/>
              <a:defRPr sz="1600"/>
            </a:lvl9pPr>
          </a:lstStyle>
          <a:p/>
        </p:txBody>
      </p:sp>
      <p:sp>
        <p:nvSpPr>
          <p:cNvPr id="62" name="Google Shape;62;p29"/>
          <p:cNvSpPr txBox="1"/>
          <p:nvPr>
            <p:ph idx="3" type="body"/>
          </p:nvPr>
        </p:nvSpPr>
        <p:spPr>
          <a:xfrm>
            <a:off x="6269173" y="1999032"/>
            <a:ext cx="4754880" cy="77724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1920"/>
              <a:buNone/>
              <a:defRPr b="1" sz="2400"/>
            </a:lvl1pPr>
            <a:lvl2pPr indent="-228600" lvl="1" marL="914400" algn="l">
              <a:lnSpc>
                <a:spcPct val="90000"/>
              </a:lnSpc>
              <a:spcBef>
                <a:spcPts val="200"/>
              </a:spcBef>
              <a:spcAft>
                <a:spcPts val="0"/>
              </a:spcAft>
              <a:buSzPts val="1600"/>
              <a:buNone/>
              <a:defRPr b="1" sz="2000"/>
            </a:lvl2pPr>
            <a:lvl3pPr indent="-228600" lvl="2" marL="1371600" algn="l">
              <a:lnSpc>
                <a:spcPct val="90000"/>
              </a:lnSpc>
              <a:spcBef>
                <a:spcPts val="400"/>
              </a:spcBef>
              <a:spcAft>
                <a:spcPts val="0"/>
              </a:spcAft>
              <a:buSzPts val="1440"/>
              <a:buNone/>
              <a:defRPr b="1" sz="1800"/>
            </a:lvl3pPr>
            <a:lvl4pPr indent="-228600" lvl="3" marL="1828800" algn="l">
              <a:lnSpc>
                <a:spcPct val="90000"/>
              </a:lnSpc>
              <a:spcBef>
                <a:spcPts val="400"/>
              </a:spcBef>
              <a:spcAft>
                <a:spcPts val="0"/>
              </a:spcAft>
              <a:buSzPts val="1280"/>
              <a:buNone/>
              <a:defRPr b="1" sz="1600"/>
            </a:lvl4pPr>
            <a:lvl5pPr indent="-228600" lvl="4" marL="2286000" algn="l">
              <a:lnSpc>
                <a:spcPct val="90000"/>
              </a:lnSpc>
              <a:spcBef>
                <a:spcPts val="400"/>
              </a:spcBef>
              <a:spcAft>
                <a:spcPts val="0"/>
              </a:spcAft>
              <a:buSzPts val="1280"/>
              <a:buNone/>
              <a:defRPr b="1" sz="1600"/>
            </a:lvl5pPr>
            <a:lvl6pPr indent="-228600" lvl="5" marL="2743200" algn="l">
              <a:lnSpc>
                <a:spcPct val="90000"/>
              </a:lnSpc>
              <a:spcBef>
                <a:spcPts val="400"/>
              </a:spcBef>
              <a:spcAft>
                <a:spcPts val="0"/>
              </a:spcAft>
              <a:buSzPts val="1280"/>
              <a:buNone/>
              <a:defRPr b="1" sz="1600"/>
            </a:lvl6pPr>
            <a:lvl7pPr indent="-228600" lvl="6" marL="3200400" algn="l">
              <a:lnSpc>
                <a:spcPct val="90000"/>
              </a:lnSpc>
              <a:spcBef>
                <a:spcPts val="400"/>
              </a:spcBef>
              <a:spcAft>
                <a:spcPts val="0"/>
              </a:spcAft>
              <a:buSzPts val="1280"/>
              <a:buNone/>
              <a:defRPr b="1" sz="1600"/>
            </a:lvl7pPr>
            <a:lvl8pPr indent="-228600" lvl="7" marL="3657600" algn="l">
              <a:lnSpc>
                <a:spcPct val="90000"/>
              </a:lnSpc>
              <a:spcBef>
                <a:spcPts val="400"/>
              </a:spcBef>
              <a:spcAft>
                <a:spcPts val="0"/>
              </a:spcAft>
              <a:buSzPts val="1280"/>
              <a:buNone/>
              <a:defRPr b="1" sz="1600"/>
            </a:lvl8pPr>
            <a:lvl9pPr indent="-228600" lvl="8" marL="4114800" algn="l">
              <a:lnSpc>
                <a:spcPct val="90000"/>
              </a:lnSpc>
              <a:spcBef>
                <a:spcPts val="400"/>
              </a:spcBef>
              <a:spcAft>
                <a:spcPts val="400"/>
              </a:spcAft>
              <a:buSzPts val="1280"/>
              <a:buNone/>
              <a:defRPr b="1" sz="1600"/>
            </a:lvl9pPr>
          </a:lstStyle>
          <a:p/>
        </p:txBody>
      </p:sp>
      <p:sp>
        <p:nvSpPr>
          <p:cNvPr id="63" name="Google Shape;63;p29"/>
          <p:cNvSpPr txBox="1"/>
          <p:nvPr>
            <p:ph idx="4" type="body"/>
          </p:nvPr>
        </p:nvSpPr>
        <p:spPr>
          <a:xfrm>
            <a:off x="6269173" y="2719322"/>
            <a:ext cx="4754880" cy="3383280"/>
          </a:xfrm>
          <a:prstGeom prst="rect">
            <a:avLst/>
          </a:prstGeom>
          <a:noFill/>
          <a:ln>
            <a:noFill/>
          </a:ln>
        </p:spPr>
        <p:txBody>
          <a:bodyPr anchorCtr="0" anchor="t" bIns="45700" lIns="91425" spcFirstLastPara="1" rIns="91425" wrap="square" tIns="45700">
            <a:normAutofit/>
          </a:bodyPr>
          <a:lstStyle>
            <a:lvl1pPr indent="-340360" lvl="0" marL="457200" algn="l">
              <a:lnSpc>
                <a:spcPct val="90000"/>
              </a:lnSpc>
              <a:spcBef>
                <a:spcPts val="1400"/>
              </a:spcBef>
              <a:spcAft>
                <a:spcPts val="0"/>
              </a:spcAft>
              <a:buSzPts val="1760"/>
              <a:buChar char="•"/>
              <a:defRPr sz="2200"/>
            </a:lvl1pPr>
            <a:lvl2pPr indent="-330200" lvl="1" marL="914400" algn="l">
              <a:lnSpc>
                <a:spcPct val="90000"/>
              </a:lnSpc>
              <a:spcBef>
                <a:spcPts val="200"/>
              </a:spcBef>
              <a:spcAft>
                <a:spcPts val="0"/>
              </a:spcAft>
              <a:buSzPts val="1600"/>
              <a:buChar char="•"/>
              <a:defRPr sz="2000"/>
            </a:lvl2pPr>
            <a:lvl3pPr indent="-320039" lvl="2" marL="1371600" algn="l">
              <a:lnSpc>
                <a:spcPct val="90000"/>
              </a:lnSpc>
              <a:spcBef>
                <a:spcPts val="400"/>
              </a:spcBef>
              <a:spcAft>
                <a:spcPts val="0"/>
              </a:spcAft>
              <a:buSzPts val="1440"/>
              <a:buChar char="•"/>
              <a:defRPr sz="1800"/>
            </a:lvl3pPr>
            <a:lvl4pPr indent="-309880" lvl="3" marL="1828800" algn="l">
              <a:lnSpc>
                <a:spcPct val="90000"/>
              </a:lnSpc>
              <a:spcBef>
                <a:spcPts val="400"/>
              </a:spcBef>
              <a:spcAft>
                <a:spcPts val="0"/>
              </a:spcAft>
              <a:buSzPts val="1280"/>
              <a:buChar char="•"/>
              <a:defRPr sz="1600"/>
            </a:lvl4pPr>
            <a:lvl5pPr indent="-309879" lvl="4" marL="2286000" algn="l">
              <a:lnSpc>
                <a:spcPct val="90000"/>
              </a:lnSpc>
              <a:spcBef>
                <a:spcPts val="400"/>
              </a:spcBef>
              <a:spcAft>
                <a:spcPts val="0"/>
              </a:spcAft>
              <a:buSzPts val="1280"/>
              <a:buChar char="•"/>
              <a:defRPr sz="1600"/>
            </a:lvl5pPr>
            <a:lvl6pPr indent="-309879" lvl="5" marL="2743200" algn="l">
              <a:lnSpc>
                <a:spcPct val="90000"/>
              </a:lnSpc>
              <a:spcBef>
                <a:spcPts val="400"/>
              </a:spcBef>
              <a:spcAft>
                <a:spcPts val="0"/>
              </a:spcAft>
              <a:buSzPts val="1280"/>
              <a:buChar char="•"/>
              <a:defRPr sz="1600"/>
            </a:lvl6pPr>
            <a:lvl7pPr indent="-309879" lvl="6" marL="3200400" algn="l">
              <a:lnSpc>
                <a:spcPct val="90000"/>
              </a:lnSpc>
              <a:spcBef>
                <a:spcPts val="400"/>
              </a:spcBef>
              <a:spcAft>
                <a:spcPts val="0"/>
              </a:spcAft>
              <a:buSzPts val="1280"/>
              <a:buChar char="•"/>
              <a:defRPr sz="1600"/>
            </a:lvl7pPr>
            <a:lvl8pPr indent="-309879" lvl="7" marL="3657600" algn="l">
              <a:lnSpc>
                <a:spcPct val="90000"/>
              </a:lnSpc>
              <a:spcBef>
                <a:spcPts val="400"/>
              </a:spcBef>
              <a:spcAft>
                <a:spcPts val="0"/>
              </a:spcAft>
              <a:buSzPts val="1280"/>
              <a:buChar char="•"/>
              <a:defRPr sz="1600"/>
            </a:lvl8pPr>
            <a:lvl9pPr indent="-309879" lvl="8" marL="4114800" algn="l">
              <a:lnSpc>
                <a:spcPct val="90000"/>
              </a:lnSpc>
              <a:spcBef>
                <a:spcPts val="400"/>
              </a:spcBef>
              <a:spcAft>
                <a:spcPts val="400"/>
              </a:spcAft>
              <a:buSzPts val="1280"/>
              <a:buChar char="•"/>
              <a:defRPr sz="1600"/>
            </a:lvl9pPr>
          </a:lstStyle>
          <a:p/>
        </p:txBody>
      </p:sp>
      <p:sp>
        <p:nvSpPr>
          <p:cNvPr id="64" name="Google Shape;64;p29"/>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9"/>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9"/>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30"/>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30"/>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0"/>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0"/>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 name="Shape 5"/>
        <p:cNvGrpSpPr/>
        <p:nvPr/>
      </p:nvGrpSpPr>
      <p:grpSpPr>
        <a:xfrm>
          <a:off x="0" y="0"/>
          <a:ext cx="0" cy="0"/>
          <a:chOff x="0" y="0"/>
          <a:chExt cx="0" cy="0"/>
        </a:xfrm>
      </p:grpSpPr>
      <p:sp>
        <p:nvSpPr>
          <p:cNvPr id="6" name="Google Shape;6;p21"/>
          <p:cNvSpPr/>
          <p:nvPr/>
        </p:nvSpPr>
        <p:spPr>
          <a:xfrm>
            <a:off x="231140" y="243840"/>
            <a:ext cx="11724640" cy="6377939"/>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21"/>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1"/>
              </a:buClr>
              <a:buSzPts val="4400"/>
              <a:buFont typeface="Arial"/>
              <a:buNone/>
              <a:defRPr b="0" i="0" sz="4400" u="none" cap="none" strike="noStrik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21"/>
          <p:cNvSpPr txBox="1"/>
          <p:nvPr>
            <p:ph idx="1" type="body"/>
          </p:nvPr>
        </p:nvSpPr>
        <p:spPr>
          <a:xfrm>
            <a:off x="1143000" y="2057400"/>
            <a:ext cx="9872871" cy="4038600"/>
          </a:xfrm>
          <a:prstGeom prst="rect">
            <a:avLst/>
          </a:prstGeom>
          <a:noFill/>
          <a:ln>
            <a:noFill/>
          </a:ln>
        </p:spPr>
        <p:txBody>
          <a:bodyPr anchorCtr="0" anchor="t" bIns="45700" lIns="91425" spcFirstLastPara="1" rIns="91425" wrap="square" tIns="45700">
            <a:normAutofit/>
          </a:bodyPr>
          <a:lstStyle>
            <a:lvl1pPr indent="-340360" lvl="0" marL="457200" marR="0" rtl="0" algn="l">
              <a:lnSpc>
                <a:spcPct val="90000"/>
              </a:lnSpc>
              <a:spcBef>
                <a:spcPts val="1400"/>
              </a:spcBef>
              <a:spcAft>
                <a:spcPts val="0"/>
              </a:spcAft>
              <a:buClr>
                <a:schemeClr val="accent1"/>
              </a:buClr>
              <a:buSzPts val="1760"/>
              <a:buFont typeface="Arial"/>
              <a:buChar char="•"/>
              <a:defRPr b="0" i="0" sz="2200" u="none" cap="none" strike="noStrike">
                <a:solidFill>
                  <a:schemeClr val="accent1"/>
                </a:solidFill>
                <a:latin typeface="Arial"/>
                <a:ea typeface="Arial"/>
                <a:cs typeface="Arial"/>
                <a:sym typeface="Arial"/>
              </a:defRPr>
            </a:lvl1pPr>
            <a:lvl2pPr indent="-330200" lvl="1" marL="914400" marR="0" rtl="0" algn="l">
              <a:lnSpc>
                <a:spcPct val="90000"/>
              </a:lnSpc>
              <a:spcBef>
                <a:spcPts val="200"/>
              </a:spcBef>
              <a:spcAft>
                <a:spcPts val="0"/>
              </a:spcAft>
              <a:buClr>
                <a:schemeClr val="accent1"/>
              </a:buClr>
              <a:buSzPts val="1600"/>
              <a:buFont typeface="Arial"/>
              <a:buChar char="•"/>
              <a:defRPr b="0" i="0" sz="2000" u="none" cap="none" strike="noStrike">
                <a:solidFill>
                  <a:schemeClr val="accent1"/>
                </a:solidFill>
                <a:latin typeface="Arial"/>
                <a:ea typeface="Arial"/>
                <a:cs typeface="Arial"/>
                <a:sym typeface="Arial"/>
              </a:defRPr>
            </a:lvl2pPr>
            <a:lvl3pPr indent="-320039" lvl="2" marL="1371600" marR="0" rtl="0" algn="l">
              <a:lnSpc>
                <a:spcPct val="90000"/>
              </a:lnSpc>
              <a:spcBef>
                <a:spcPts val="400"/>
              </a:spcBef>
              <a:spcAft>
                <a:spcPts val="0"/>
              </a:spcAft>
              <a:buClr>
                <a:schemeClr val="accent1"/>
              </a:buClr>
              <a:buSzPts val="1440"/>
              <a:buFont typeface="Arial"/>
              <a:buChar char="•"/>
              <a:defRPr b="0" i="0" sz="1800" u="none" cap="none" strike="noStrike">
                <a:solidFill>
                  <a:schemeClr val="accent1"/>
                </a:solidFill>
                <a:latin typeface="Arial"/>
                <a:ea typeface="Arial"/>
                <a:cs typeface="Arial"/>
                <a:sym typeface="Arial"/>
              </a:defRPr>
            </a:lvl3pPr>
            <a:lvl4pPr indent="-309880" lvl="3" marL="1828800" marR="0" rtl="0" algn="l">
              <a:lnSpc>
                <a:spcPct val="90000"/>
              </a:lnSpc>
              <a:spcBef>
                <a:spcPts val="400"/>
              </a:spcBef>
              <a:spcAft>
                <a:spcPts val="0"/>
              </a:spcAft>
              <a:buClr>
                <a:schemeClr val="accent1"/>
              </a:buClr>
              <a:buSzPts val="1280"/>
              <a:buFont typeface="Arial"/>
              <a:buChar char="•"/>
              <a:defRPr b="0" i="0" sz="1600" u="none" cap="none" strike="noStrike">
                <a:solidFill>
                  <a:schemeClr val="accent1"/>
                </a:solidFill>
                <a:latin typeface="Arial"/>
                <a:ea typeface="Arial"/>
                <a:cs typeface="Arial"/>
                <a:sym typeface="Arial"/>
              </a:defRPr>
            </a:lvl4pPr>
            <a:lvl5pPr indent="-309879" lvl="4" marL="2286000" marR="0" rtl="0" algn="l">
              <a:lnSpc>
                <a:spcPct val="90000"/>
              </a:lnSpc>
              <a:spcBef>
                <a:spcPts val="400"/>
              </a:spcBef>
              <a:spcAft>
                <a:spcPts val="0"/>
              </a:spcAft>
              <a:buClr>
                <a:schemeClr val="accent1"/>
              </a:buClr>
              <a:buSzPts val="1280"/>
              <a:buFont typeface="Arial"/>
              <a:buChar char="•"/>
              <a:defRPr b="0" i="0" sz="1600" u="none" cap="none" strike="noStrike">
                <a:solidFill>
                  <a:schemeClr val="accent1"/>
                </a:solidFill>
                <a:latin typeface="Arial"/>
                <a:ea typeface="Arial"/>
                <a:cs typeface="Arial"/>
                <a:sym typeface="Arial"/>
              </a:defRPr>
            </a:lvl5pPr>
            <a:lvl6pPr indent="-309879" lvl="5" marL="2743200" marR="0" rtl="0" algn="l">
              <a:lnSpc>
                <a:spcPct val="90000"/>
              </a:lnSpc>
              <a:spcBef>
                <a:spcPts val="400"/>
              </a:spcBef>
              <a:spcAft>
                <a:spcPts val="0"/>
              </a:spcAft>
              <a:buClr>
                <a:schemeClr val="accent1"/>
              </a:buClr>
              <a:buSzPts val="1280"/>
              <a:buFont typeface="Arial"/>
              <a:buChar char="•"/>
              <a:defRPr b="0" i="0" sz="1600" u="none" cap="none" strike="noStrike">
                <a:solidFill>
                  <a:schemeClr val="accent1"/>
                </a:solidFill>
                <a:latin typeface="Arial"/>
                <a:ea typeface="Arial"/>
                <a:cs typeface="Arial"/>
                <a:sym typeface="Arial"/>
              </a:defRPr>
            </a:lvl6pPr>
            <a:lvl7pPr indent="-309879" lvl="6" marL="3200400" marR="0" rtl="0" algn="l">
              <a:lnSpc>
                <a:spcPct val="90000"/>
              </a:lnSpc>
              <a:spcBef>
                <a:spcPts val="400"/>
              </a:spcBef>
              <a:spcAft>
                <a:spcPts val="0"/>
              </a:spcAft>
              <a:buClr>
                <a:schemeClr val="accent1"/>
              </a:buClr>
              <a:buSzPts val="1280"/>
              <a:buFont typeface="Arial"/>
              <a:buChar char="•"/>
              <a:defRPr b="0" i="0" sz="1600" u="none" cap="none" strike="noStrike">
                <a:solidFill>
                  <a:schemeClr val="accent1"/>
                </a:solidFill>
                <a:latin typeface="Arial"/>
                <a:ea typeface="Arial"/>
                <a:cs typeface="Arial"/>
                <a:sym typeface="Arial"/>
              </a:defRPr>
            </a:lvl7pPr>
            <a:lvl8pPr indent="-309879" lvl="7" marL="3657600" marR="0" rtl="0" algn="l">
              <a:lnSpc>
                <a:spcPct val="90000"/>
              </a:lnSpc>
              <a:spcBef>
                <a:spcPts val="400"/>
              </a:spcBef>
              <a:spcAft>
                <a:spcPts val="0"/>
              </a:spcAft>
              <a:buClr>
                <a:schemeClr val="accent1"/>
              </a:buClr>
              <a:buSzPts val="1280"/>
              <a:buFont typeface="Arial"/>
              <a:buChar char="•"/>
              <a:defRPr b="0" i="0" sz="1600" u="none" cap="none" strike="noStrike">
                <a:solidFill>
                  <a:schemeClr val="accent1"/>
                </a:solidFill>
                <a:latin typeface="Arial"/>
                <a:ea typeface="Arial"/>
                <a:cs typeface="Arial"/>
                <a:sym typeface="Arial"/>
              </a:defRPr>
            </a:lvl8pPr>
            <a:lvl9pPr indent="-309879" lvl="8" marL="4114800" marR="0" rtl="0" algn="l">
              <a:lnSpc>
                <a:spcPct val="90000"/>
              </a:lnSpc>
              <a:spcBef>
                <a:spcPts val="400"/>
              </a:spcBef>
              <a:spcAft>
                <a:spcPts val="400"/>
              </a:spcAft>
              <a:buClr>
                <a:schemeClr val="accent1"/>
              </a:buClr>
              <a:buSzPts val="1280"/>
              <a:buFont typeface="Arial"/>
              <a:buChar char="•"/>
              <a:defRPr b="0" i="0" sz="1600" u="none" cap="none" strike="noStrike">
                <a:solidFill>
                  <a:schemeClr val="accent1"/>
                </a:solidFill>
                <a:latin typeface="Arial"/>
                <a:ea typeface="Arial"/>
                <a:cs typeface="Arial"/>
                <a:sym typeface="Arial"/>
              </a:defRPr>
            </a:lvl9pPr>
          </a:lstStyle>
          <a:p/>
        </p:txBody>
      </p:sp>
      <p:sp>
        <p:nvSpPr>
          <p:cNvPr id="9" name="Google Shape;9;p21"/>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accen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21"/>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accen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 name="Google Shape;11;p21"/>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accent1"/>
                </a:solidFill>
                <a:latin typeface="Arial"/>
                <a:ea typeface="Arial"/>
                <a:cs typeface="Arial"/>
                <a:sym typeface="Arial"/>
              </a:defRPr>
            </a:lvl1pPr>
            <a:lvl2pPr indent="0" lvl="1" marL="0" marR="0" rtl="0" algn="r">
              <a:spcBef>
                <a:spcPts val="0"/>
              </a:spcBef>
              <a:buNone/>
              <a:defRPr b="0" i="0" sz="1200" u="none" cap="none" strike="noStrike">
                <a:solidFill>
                  <a:schemeClr val="accent1"/>
                </a:solidFill>
                <a:latin typeface="Arial"/>
                <a:ea typeface="Arial"/>
                <a:cs typeface="Arial"/>
                <a:sym typeface="Arial"/>
              </a:defRPr>
            </a:lvl2pPr>
            <a:lvl3pPr indent="0" lvl="2" marL="0" marR="0" rtl="0" algn="r">
              <a:spcBef>
                <a:spcPts val="0"/>
              </a:spcBef>
              <a:buNone/>
              <a:defRPr b="0" i="0" sz="1200" u="none" cap="none" strike="noStrike">
                <a:solidFill>
                  <a:schemeClr val="accent1"/>
                </a:solidFill>
                <a:latin typeface="Arial"/>
                <a:ea typeface="Arial"/>
                <a:cs typeface="Arial"/>
                <a:sym typeface="Arial"/>
              </a:defRPr>
            </a:lvl3pPr>
            <a:lvl4pPr indent="0" lvl="3" marL="0" marR="0" rtl="0" algn="r">
              <a:spcBef>
                <a:spcPts val="0"/>
              </a:spcBef>
              <a:buNone/>
              <a:defRPr b="0" i="0" sz="1200" u="none" cap="none" strike="noStrike">
                <a:solidFill>
                  <a:schemeClr val="accent1"/>
                </a:solidFill>
                <a:latin typeface="Arial"/>
                <a:ea typeface="Arial"/>
                <a:cs typeface="Arial"/>
                <a:sym typeface="Arial"/>
              </a:defRPr>
            </a:lvl4pPr>
            <a:lvl5pPr indent="0" lvl="4" marL="0" marR="0" rtl="0" algn="r">
              <a:spcBef>
                <a:spcPts val="0"/>
              </a:spcBef>
              <a:buNone/>
              <a:defRPr b="0" i="0" sz="1200" u="none" cap="none" strike="noStrike">
                <a:solidFill>
                  <a:schemeClr val="accent1"/>
                </a:solidFill>
                <a:latin typeface="Arial"/>
                <a:ea typeface="Arial"/>
                <a:cs typeface="Arial"/>
                <a:sym typeface="Arial"/>
              </a:defRPr>
            </a:lvl5pPr>
            <a:lvl6pPr indent="0" lvl="5" marL="0" marR="0" rtl="0" algn="r">
              <a:spcBef>
                <a:spcPts val="0"/>
              </a:spcBef>
              <a:buNone/>
              <a:defRPr b="0" i="0" sz="1200" u="none" cap="none" strike="noStrike">
                <a:solidFill>
                  <a:schemeClr val="accent1"/>
                </a:solidFill>
                <a:latin typeface="Arial"/>
                <a:ea typeface="Arial"/>
                <a:cs typeface="Arial"/>
                <a:sym typeface="Arial"/>
              </a:defRPr>
            </a:lvl6pPr>
            <a:lvl7pPr indent="0" lvl="6" marL="0" marR="0" rtl="0" algn="r">
              <a:spcBef>
                <a:spcPts val="0"/>
              </a:spcBef>
              <a:buNone/>
              <a:defRPr b="0" i="0" sz="1200" u="none" cap="none" strike="noStrike">
                <a:solidFill>
                  <a:schemeClr val="accent1"/>
                </a:solidFill>
                <a:latin typeface="Arial"/>
                <a:ea typeface="Arial"/>
                <a:cs typeface="Arial"/>
                <a:sym typeface="Arial"/>
              </a:defRPr>
            </a:lvl7pPr>
            <a:lvl8pPr indent="0" lvl="7" marL="0" marR="0" rtl="0" algn="r">
              <a:spcBef>
                <a:spcPts val="0"/>
              </a:spcBef>
              <a:buNone/>
              <a:defRPr b="0" i="0" sz="1200" u="none" cap="none" strike="noStrike">
                <a:solidFill>
                  <a:schemeClr val="accent1"/>
                </a:solidFill>
                <a:latin typeface="Arial"/>
                <a:ea typeface="Arial"/>
                <a:cs typeface="Arial"/>
                <a:sym typeface="Arial"/>
              </a:defRPr>
            </a:lvl8pPr>
            <a:lvl9pPr indent="0" lvl="8" marL="0" marR="0" rtl="0" algn="r">
              <a:spcBef>
                <a:spcPts val="0"/>
              </a:spcBef>
              <a:buNone/>
              <a:defRPr b="0" i="0" sz="12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hyperlink" Target="http://toolsfordifferentiation.pbworks.com/w/page/22360123/Text%20Coding" TargetMode="External"/><Relationship Id="rId5" Type="http://schemas.openxmlformats.org/officeDocument/2006/relationships/hyperlink" Target="http://ctlonline.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hyperlink" Target="https://youtu.be/9G5xooMN2_c"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www.students.ubc.ca/livewelllearnwell/learn-about-wellness/sleep-nutrition-exercise/physical-activity/" TargetMode="Externa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quia.com/quiz/4219905.html?AP_rand=114196423"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1109980" y="882376"/>
            <a:ext cx="9966960" cy="292608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FFFFFF"/>
              </a:buClr>
              <a:buSzPts val="7200"/>
              <a:buFont typeface="Arial"/>
              <a:buNone/>
            </a:pPr>
            <a:r>
              <a:rPr lang="en-US"/>
              <a:t>THINKING AND ANALYSIS</a:t>
            </a:r>
            <a:endParaRPr/>
          </a:p>
        </p:txBody>
      </p:sp>
      <p:sp>
        <p:nvSpPr>
          <p:cNvPr id="89" name="Google Shape;89;p1"/>
          <p:cNvSpPr txBox="1"/>
          <p:nvPr>
            <p:ph idx="1" type="subTitle"/>
          </p:nvPr>
        </p:nvSpPr>
        <p:spPr>
          <a:xfrm>
            <a:off x="1709530" y="3869634"/>
            <a:ext cx="8767860" cy="138816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1760"/>
              <a:buNone/>
            </a:pPr>
            <a:r>
              <a:rPr lang="en-US"/>
              <a:t>SESSION II</a:t>
            </a:r>
            <a:endParaRPr/>
          </a:p>
        </p:txBody>
      </p:sp>
      <p:pic>
        <p:nvPicPr>
          <p:cNvPr id="90" name="Google Shape;90;p1"/>
          <p:cNvPicPr preferRelativeResize="0"/>
          <p:nvPr/>
        </p:nvPicPr>
        <p:blipFill rotWithShape="1">
          <a:blip r:embed="rId3">
            <a:alphaModFix/>
          </a:blip>
          <a:srcRect b="0" l="0" r="0" t="0"/>
          <a:stretch/>
        </p:blipFill>
        <p:spPr>
          <a:xfrm>
            <a:off x="4112979" y="821198"/>
            <a:ext cx="3633531" cy="10181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0"/>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Arial"/>
              <a:buNone/>
            </a:pPr>
            <a:r>
              <a:rPr lang="en-US"/>
              <a:t>Using critical thinking to problem-solve:</a:t>
            </a:r>
            <a:endParaRPr/>
          </a:p>
        </p:txBody>
      </p:sp>
      <p:sp>
        <p:nvSpPr>
          <p:cNvPr id="146" name="Google Shape;146;p10"/>
          <p:cNvSpPr txBox="1"/>
          <p:nvPr>
            <p:ph idx="1" type="body"/>
          </p:nvPr>
        </p:nvSpPr>
        <p:spPr>
          <a:xfrm>
            <a:off x="1143000" y="2057400"/>
            <a:ext cx="9872871" cy="4038600"/>
          </a:xfrm>
          <a:prstGeom prst="rect">
            <a:avLst/>
          </a:prstGeom>
          <a:noFill/>
          <a:ln>
            <a:noFill/>
          </a:ln>
        </p:spPr>
        <p:txBody>
          <a:bodyPr anchorCtr="0" anchor="t" bIns="45700" lIns="91425" spcFirstLastPara="1" rIns="91425" wrap="square" tIns="45700">
            <a:normAutofit lnSpcReduction="10000"/>
          </a:bodyPr>
          <a:lstStyle/>
          <a:p>
            <a:pPr indent="-457200" lvl="0" marL="502919" rtl="0" algn="l">
              <a:lnSpc>
                <a:spcPct val="90000"/>
              </a:lnSpc>
              <a:spcBef>
                <a:spcPts val="0"/>
              </a:spcBef>
              <a:spcAft>
                <a:spcPts val="0"/>
              </a:spcAft>
              <a:buSzPts val="1760"/>
              <a:buFont typeface="Arial"/>
              <a:buAutoNum type="arabicPeriod"/>
            </a:pPr>
            <a:r>
              <a:rPr lang="en-US"/>
              <a:t>Your roommate was upset and said some unkind words to you, which put a crimp in the relationship. You try to see through the angry behaviors to determine how you might best support the roommate and help bring the relationship back to a comfortable spot.</a:t>
            </a:r>
            <a:endParaRPr/>
          </a:p>
          <a:p>
            <a:pPr indent="-457200" lvl="0" marL="502919" rtl="0" algn="l">
              <a:lnSpc>
                <a:spcPct val="90000"/>
              </a:lnSpc>
              <a:spcBef>
                <a:spcPts val="1400"/>
              </a:spcBef>
              <a:spcAft>
                <a:spcPts val="0"/>
              </a:spcAft>
              <a:buSzPts val="1760"/>
              <a:buFont typeface="Arial"/>
              <a:buAutoNum type="arabicPeriod"/>
            </a:pPr>
            <a:r>
              <a:rPr lang="en-US"/>
              <a:t>Your campus club has been languishing on account of lack of participation and funds. The new club president, though, is a marketing major and has identified some strategies to interest students in joining and supporting the club. Implementation is forthcoming.</a:t>
            </a:r>
            <a:endParaRPr/>
          </a:p>
          <a:p>
            <a:pPr indent="-457200" lvl="0" marL="502919" rtl="0" algn="l">
              <a:lnSpc>
                <a:spcPct val="90000"/>
              </a:lnSpc>
              <a:spcBef>
                <a:spcPts val="1400"/>
              </a:spcBef>
              <a:spcAft>
                <a:spcPts val="0"/>
              </a:spcAft>
              <a:buSzPts val="1760"/>
              <a:buFont typeface="Arial"/>
              <a:buAutoNum type="arabicPeriod"/>
            </a:pPr>
            <a:r>
              <a:rPr lang="en-US"/>
              <a:t>Your final art class project challenges you to conceptualize form in new ways. On the last day of class when students present their projects, you describe the techniques you used to fulfill the assignment. You explain why and how you selected that approach.</a:t>
            </a:r>
            <a:endParaRPr/>
          </a:p>
          <a:p>
            <a:pPr indent="-71120" lvl="0" marL="228600" rtl="0" algn="l">
              <a:lnSpc>
                <a:spcPct val="90000"/>
              </a:lnSpc>
              <a:spcBef>
                <a:spcPts val="1400"/>
              </a:spcBef>
              <a:spcAft>
                <a:spcPts val="0"/>
              </a:spcAft>
              <a:buSzPts val="176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1"/>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4400"/>
              <a:buFont typeface="Arial"/>
              <a:buNone/>
            </a:pPr>
            <a:r>
              <a:rPr b="1" lang="en-US"/>
              <a:t>Problem-Solving Action Checklist</a:t>
            </a:r>
            <a:br>
              <a:rPr b="1" lang="en-US"/>
            </a:br>
            <a:endParaRPr/>
          </a:p>
        </p:txBody>
      </p:sp>
      <p:pic>
        <p:nvPicPr>
          <p:cNvPr id="152" name="Google Shape;152;p11"/>
          <p:cNvPicPr preferRelativeResize="0"/>
          <p:nvPr>
            <p:ph idx="1" type="body"/>
          </p:nvPr>
        </p:nvPicPr>
        <p:blipFill rotWithShape="1">
          <a:blip r:embed="rId3">
            <a:alphaModFix/>
          </a:blip>
          <a:srcRect b="0" l="0" r="0" t="0"/>
          <a:stretch/>
        </p:blipFill>
        <p:spPr>
          <a:xfrm>
            <a:off x="1440874" y="1403927"/>
            <a:ext cx="8929358" cy="49444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2"/>
          <p:cNvSpPr txBox="1"/>
          <p:nvPr>
            <p:ph type="title"/>
          </p:nvPr>
        </p:nvSpPr>
        <p:spPr>
          <a:xfrm>
            <a:off x="1143000" y="1097280"/>
            <a:ext cx="3931920" cy="173736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accent1"/>
              </a:buClr>
              <a:buSzPct val="100000"/>
              <a:buFont typeface="Arial"/>
              <a:buNone/>
            </a:pPr>
            <a:r>
              <a:rPr b="1" lang="en-US"/>
              <a:t>Evaluating Information with Critical Thinking</a:t>
            </a:r>
            <a:br>
              <a:rPr b="1" lang="en-US"/>
            </a:br>
            <a:endParaRPr/>
          </a:p>
        </p:txBody>
      </p:sp>
      <p:sp>
        <p:nvSpPr>
          <p:cNvPr id="158" name="Google Shape;158;p12"/>
          <p:cNvSpPr txBox="1"/>
          <p:nvPr>
            <p:ph idx="1" type="body"/>
          </p:nvPr>
        </p:nvSpPr>
        <p:spPr>
          <a:xfrm>
            <a:off x="5852159" y="1671782"/>
            <a:ext cx="5212080" cy="4088938"/>
          </a:xfrm>
          <a:prstGeom prst="rect">
            <a:avLst/>
          </a:prstGeom>
          <a:solidFill>
            <a:srgbClr val="E1EB9E"/>
          </a:solidFill>
          <a:ln cap="flat" cmpd="sng" w="9525">
            <a:solidFill>
              <a:schemeClr val="accent1"/>
            </a:solidFill>
            <a:prstDash val="solid"/>
            <a:round/>
            <a:headEnd len="sm" w="sm" type="none"/>
            <a:tailEnd len="sm" w="sm" type="none"/>
          </a:ln>
        </p:spPr>
        <p:txBody>
          <a:bodyPr anchorCtr="0" anchor="t" bIns="45700" lIns="91425" spcFirstLastPara="1" rIns="91425" wrap="square" tIns="45700">
            <a:normAutofit/>
          </a:bodyPr>
          <a:lstStyle/>
          <a:p>
            <a:pPr indent="0" lvl="0" marL="45720" rtl="0" algn="l">
              <a:lnSpc>
                <a:spcPct val="90000"/>
              </a:lnSpc>
              <a:spcBef>
                <a:spcPts val="0"/>
              </a:spcBef>
              <a:spcAft>
                <a:spcPts val="0"/>
              </a:spcAft>
              <a:buSzPts val="2560"/>
              <a:buNone/>
            </a:pPr>
            <a:r>
              <a:t/>
            </a:r>
            <a:endParaRPr/>
          </a:p>
          <a:p>
            <a:pPr indent="-514350" lvl="0" marL="560070" rtl="0" algn="l">
              <a:lnSpc>
                <a:spcPct val="90000"/>
              </a:lnSpc>
              <a:spcBef>
                <a:spcPts val="1400"/>
              </a:spcBef>
              <a:spcAft>
                <a:spcPts val="0"/>
              </a:spcAft>
              <a:buSzPts val="2560"/>
              <a:buFont typeface="Arial"/>
              <a:buAutoNum type="alphaUcPeriod"/>
            </a:pPr>
            <a:r>
              <a:rPr lang="en-US"/>
              <a:t>Read for understanding by using text coding</a:t>
            </a:r>
            <a:endParaRPr/>
          </a:p>
          <a:p>
            <a:pPr indent="-514350" lvl="0" marL="560070" rtl="0" algn="l">
              <a:lnSpc>
                <a:spcPct val="90000"/>
              </a:lnSpc>
              <a:spcBef>
                <a:spcPts val="1400"/>
              </a:spcBef>
              <a:spcAft>
                <a:spcPts val="0"/>
              </a:spcAft>
              <a:buSzPts val="2560"/>
              <a:buFont typeface="Arial"/>
              <a:buAutoNum type="alphaUcPeriod"/>
            </a:pPr>
            <a:r>
              <a:rPr lang="en-US"/>
              <a:t>Examine arguments</a:t>
            </a:r>
            <a:endParaRPr/>
          </a:p>
          <a:p>
            <a:pPr indent="-514350" lvl="0" marL="560070" rtl="0" algn="l">
              <a:lnSpc>
                <a:spcPct val="90000"/>
              </a:lnSpc>
              <a:spcBef>
                <a:spcPts val="1400"/>
              </a:spcBef>
              <a:spcAft>
                <a:spcPts val="0"/>
              </a:spcAft>
              <a:buSzPts val="2560"/>
              <a:buFont typeface="Arial"/>
              <a:buAutoNum type="alphaUcPeriod"/>
            </a:pPr>
            <a:r>
              <a:rPr lang="en-US"/>
              <a:t>Clarify thinking</a:t>
            </a:r>
            <a:endParaRPr/>
          </a:p>
          <a:p>
            <a:pPr indent="-514350" lvl="0" marL="560070" rtl="0" algn="l">
              <a:lnSpc>
                <a:spcPct val="90000"/>
              </a:lnSpc>
              <a:spcBef>
                <a:spcPts val="1400"/>
              </a:spcBef>
              <a:spcAft>
                <a:spcPts val="0"/>
              </a:spcAft>
              <a:buSzPts val="2560"/>
              <a:buFont typeface="Arial"/>
              <a:buAutoNum type="alphaUcPeriod"/>
            </a:pPr>
            <a:r>
              <a:rPr lang="en-US"/>
              <a:t>Cultivate “habits of mind”</a:t>
            </a:r>
            <a:endParaRPr/>
          </a:p>
          <a:p>
            <a:pPr indent="-351790" lvl="0" marL="560070" rtl="0" algn="l">
              <a:lnSpc>
                <a:spcPct val="90000"/>
              </a:lnSpc>
              <a:spcBef>
                <a:spcPts val="1400"/>
              </a:spcBef>
              <a:spcAft>
                <a:spcPts val="0"/>
              </a:spcAft>
              <a:buSzPts val="2560"/>
              <a:buFont typeface="Arial"/>
              <a:buNone/>
            </a:pPr>
            <a:r>
              <a:t/>
            </a:r>
            <a:endParaRPr/>
          </a:p>
        </p:txBody>
      </p:sp>
      <p:sp>
        <p:nvSpPr>
          <p:cNvPr id="159" name="Google Shape;159;p12"/>
          <p:cNvSpPr txBox="1"/>
          <p:nvPr>
            <p:ph idx="2" type="body"/>
          </p:nvPr>
        </p:nvSpPr>
        <p:spPr>
          <a:xfrm>
            <a:off x="1143000" y="2834640"/>
            <a:ext cx="3931920" cy="3017520"/>
          </a:xfrm>
          <a:prstGeom prst="rect">
            <a:avLst/>
          </a:prstGeom>
          <a:noFill/>
          <a:ln>
            <a:noFill/>
          </a:ln>
        </p:spPr>
        <p:txBody>
          <a:bodyPr anchorCtr="0" anchor="t" bIns="45700" lIns="91425" spcFirstLastPara="1" rIns="91425" wrap="square" tIns="45700">
            <a:normAutofit/>
          </a:bodyPr>
          <a:lstStyle/>
          <a:p>
            <a:pPr indent="-184150" lvl="0" marL="285750" rtl="0" algn="l">
              <a:lnSpc>
                <a:spcPct val="100000"/>
              </a:lnSpc>
              <a:spcBef>
                <a:spcPts val="0"/>
              </a:spcBef>
              <a:spcAft>
                <a:spcPts val="0"/>
              </a:spcAft>
              <a:buSzPts val="1600"/>
              <a:buFont typeface="Arial"/>
              <a:buNone/>
            </a:pPr>
            <a:r>
              <a:t/>
            </a:r>
            <a:endParaRPr sz="2000"/>
          </a:p>
          <a:p>
            <a:pPr indent="-285750" lvl="0" marL="285750" rtl="0" algn="l">
              <a:lnSpc>
                <a:spcPct val="100000"/>
              </a:lnSpc>
              <a:spcBef>
                <a:spcPts val="1000"/>
              </a:spcBef>
              <a:spcAft>
                <a:spcPts val="0"/>
              </a:spcAft>
              <a:buSzPts val="1600"/>
              <a:buFont typeface="Arial"/>
              <a:buChar char="•"/>
            </a:pPr>
            <a:r>
              <a:rPr lang="en-US" sz="2000"/>
              <a:t>Evaluating information can be one of the most complex tasks. </a:t>
            </a:r>
            <a:endParaRPr/>
          </a:p>
          <a:p>
            <a:pPr indent="-285750" lvl="0" marL="285750" rtl="0" algn="l">
              <a:lnSpc>
                <a:spcPct val="100000"/>
              </a:lnSpc>
              <a:spcBef>
                <a:spcPts val="1000"/>
              </a:spcBef>
              <a:spcAft>
                <a:spcPts val="0"/>
              </a:spcAft>
              <a:buSzPts val="1600"/>
              <a:buFont typeface="Arial"/>
              <a:buChar char="•"/>
            </a:pPr>
            <a:r>
              <a:rPr lang="en-US" sz="2000"/>
              <a:t>But if you utilize the following four strategies, you will be well on your way to success:</a:t>
            </a:r>
            <a:endParaRPr/>
          </a:p>
        </p:txBody>
      </p:sp>
      <p:sp>
        <p:nvSpPr>
          <p:cNvPr id="160" name="Google Shape;160;p12"/>
          <p:cNvSpPr/>
          <p:nvPr/>
        </p:nvSpPr>
        <p:spPr>
          <a:xfrm>
            <a:off x="4211781" y="4572000"/>
            <a:ext cx="1640377" cy="484632"/>
          </a:xfrm>
          <a:prstGeom prst="rightArrow">
            <a:avLst>
              <a:gd fmla="val 50000" name="adj1"/>
              <a:gd fmla="val 50000" name="adj2"/>
            </a:avLst>
          </a:prstGeom>
          <a:solidFill>
            <a:schemeClr val="accent1"/>
          </a:solidFill>
          <a:ln cap="flat" cmpd="sng" w="19050">
            <a:solidFill>
              <a:srgbClr val="79851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3"/>
          <p:cNvSpPr txBox="1"/>
          <p:nvPr>
            <p:ph type="title"/>
          </p:nvPr>
        </p:nvSpPr>
        <p:spPr>
          <a:xfrm>
            <a:off x="1022926" y="607753"/>
            <a:ext cx="6717145" cy="173736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accent1"/>
              </a:buClr>
              <a:buSzPts val="4000"/>
              <a:buFont typeface="Arial"/>
              <a:buNone/>
            </a:pPr>
            <a:r>
              <a:rPr b="1" lang="en-US"/>
              <a:t>A. Read for Understanding Using Text Coding</a:t>
            </a:r>
            <a:endParaRPr/>
          </a:p>
        </p:txBody>
      </p:sp>
      <p:pic>
        <p:nvPicPr>
          <p:cNvPr id="166" name="Google Shape;166;p13"/>
          <p:cNvPicPr preferRelativeResize="0"/>
          <p:nvPr>
            <p:ph idx="1" type="body"/>
          </p:nvPr>
        </p:nvPicPr>
        <p:blipFill rotWithShape="1">
          <a:blip r:embed="rId3">
            <a:alphaModFix/>
          </a:blip>
          <a:srcRect b="0" l="0" r="0" t="0"/>
          <a:stretch/>
        </p:blipFill>
        <p:spPr>
          <a:xfrm>
            <a:off x="5303001" y="2418400"/>
            <a:ext cx="6177510" cy="3511345"/>
          </a:xfrm>
          <a:prstGeom prst="rect">
            <a:avLst/>
          </a:prstGeom>
          <a:noFill/>
          <a:ln>
            <a:noFill/>
          </a:ln>
        </p:spPr>
      </p:pic>
      <p:sp>
        <p:nvSpPr>
          <p:cNvPr id="167" name="Google Shape;167;p13"/>
          <p:cNvSpPr txBox="1"/>
          <p:nvPr>
            <p:ph idx="2" type="body"/>
          </p:nvPr>
        </p:nvSpPr>
        <p:spPr>
          <a:xfrm>
            <a:off x="1143000" y="2834640"/>
            <a:ext cx="3931920" cy="3017520"/>
          </a:xfrm>
          <a:prstGeom prst="rect">
            <a:avLst/>
          </a:prstGeom>
          <a:noFill/>
          <a:ln>
            <a:noFill/>
          </a:ln>
        </p:spPr>
        <p:txBody>
          <a:bodyPr anchorCtr="0" anchor="t" bIns="45700" lIns="91425" spcFirstLastPara="1" rIns="91425" wrap="square" tIns="45700">
            <a:normAutofit fontScale="92500" lnSpcReduction="10000"/>
          </a:bodyPr>
          <a:lstStyle/>
          <a:p>
            <a:pPr indent="-191770" lvl="0" marL="285750" rtl="0" algn="l">
              <a:lnSpc>
                <a:spcPct val="100000"/>
              </a:lnSpc>
              <a:spcBef>
                <a:spcPts val="0"/>
              </a:spcBef>
              <a:spcAft>
                <a:spcPts val="0"/>
              </a:spcAft>
              <a:buSzPct val="80000"/>
              <a:buFont typeface="Arial"/>
              <a:buNone/>
            </a:pPr>
            <a:r>
              <a:t/>
            </a:r>
            <a:endParaRPr sz="2000"/>
          </a:p>
          <a:p>
            <a:pPr indent="-285750" lvl="0" marL="285750" rtl="0" algn="l">
              <a:lnSpc>
                <a:spcPct val="100000"/>
              </a:lnSpc>
              <a:spcBef>
                <a:spcPts val="1000"/>
              </a:spcBef>
              <a:spcAft>
                <a:spcPts val="0"/>
              </a:spcAft>
              <a:buSzPct val="80000"/>
              <a:buFont typeface="Arial"/>
              <a:buChar char="•"/>
            </a:pPr>
            <a:r>
              <a:rPr lang="en-US" sz="2000"/>
              <a:t>Text coding is a way of tracking your thinking while reading</a:t>
            </a:r>
            <a:endParaRPr/>
          </a:p>
          <a:p>
            <a:pPr indent="-285750" lvl="0" marL="285750" rtl="0" algn="l">
              <a:lnSpc>
                <a:spcPct val="100000"/>
              </a:lnSpc>
              <a:spcBef>
                <a:spcPts val="1000"/>
              </a:spcBef>
              <a:spcAft>
                <a:spcPts val="0"/>
              </a:spcAft>
              <a:buSzPct val="80000"/>
              <a:buFont typeface="Arial"/>
              <a:buChar char="•"/>
            </a:pPr>
            <a:r>
              <a:rPr lang="en-US" sz="2000"/>
              <a:t>With text coding, mark important arguments and key facts</a:t>
            </a:r>
            <a:endParaRPr/>
          </a:p>
          <a:p>
            <a:pPr indent="-191770" lvl="0" marL="285750" rtl="0" algn="l">
              <a:lnSpc>
                <a:spcPct val="100000"/>
              </a:lnSpc>
              <a:spcBef>
                <a:spcPts val="1000"/>
              </a:spcBef>
              <a:spcAft>
                <a:spcPts val="0"/>
              </a:spcAft>
              <a:buSzPct val="80000"/>
              <a:buFont typeface="Arial"/>
              <a:buNone/>
            </a:pPr>
            <a:r>
              <a:t/>
            </a:r>
            <a:endParaRPr sz="2000"/>
          </a:p>
          <a:p>
            <a:pPr indent="0" lvl="0" marL="0" rtl="0" algn="ctr">
              <a:lnSpc>
                <a:spcPct val="100000"/>
              </a:lnSpc>
              <a:spcBef>
                <a:spcPts val="1000"/>
              </a:spcBef>
              <a:spcAft>
                <a:spcPts val="0"/>
              </a:spcAft>
              <a:buSzPct val="68000"/>
              <a:buNone/>
            </a:pPr>
            <a:r>
              <a:rPr i="1" lang="en-US"/>
              <a:t>See more text coding from </a:t>
            </a:r>
            <a:r>
              <a:rPr b="1" i="1" lang="en-US" u="sng">
                <a:solidFill>
                  <a:schemeClr val="hlink"/>
                </a:solidFill>
                <a:hlinkClick r:id="rId4"/>
              </a:rPr>
              <a:t>PBWorks</a:t>
            </a:r>
            <a:r>
              <a:rPr i="1" lang="en-US"/>
              <a:t> and </a:t>
            </a:r>
            <a:r>
              <a:rPr b="1" i="1" lang="en-US" u="sng">
                <a:solidFill>
                  <a:schemeClr val="hlink"/>
                </a:solidFill>
                <a:hlinkClick r:id="rId5"/>
              </a:rPr>
              <a:t>Collaborative for Teaching and Learning</a:t>
            </a:r>
            <a:r>
              <a:rPr i="1" lang="en-US"/>
              <a:t>.</a:t>
            </a:r>
            <a:endParaRPr i="1"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4"/>
          <p:cNvSpPr txBox="1"/>
          <p:nvPr>
            <p:ph type="title"/>
          </p:nvPr>
        </p:nvSpPr>
        <p:spPr>
          <a:xfrm>
            <a:off x="1143000" y="1097280"/>
            <a:ext cx="3931920" cy="173736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accent1"/>
              </a:buClr>
              <a:buSzPts val="4000"/>
              <a:buFont typeface="Arial"/>
              <a:buNone/>
            </a:pPr>
            <a:r>
              <a:rPr b="1" lang="en-US"/>
              <a:t>B. Examine Arguments</a:t>
            </a:r>
            <a:br>
              <a:rPr b="1" lang="en-US"/>
            </a:br>
            <a:endParaRPr/>
          </a:p>
        </p:txBody>
      </p:sp>
      <p:pic>
        <p:nvPicPr>
          <p:cNvPr id="173" name="Google Shape;173;p14"/>
          <p:cNvPicPr preferRelativeResize="0"/>
          <p:nvPr>
            <p:ph idx="2" type="pic"/>
          </p:nvPr>
        </p:nvPicPr>
        <p:blipFill rotWithShape="1">
          <a:blip r:embed="rId3">
            <a:alphaModFix/>
          </a:blip>
          <a:srcRect b="0" l="15871" r="15870" t="0"/>
          <a:stretch/>
        </p:blipFill>
        <p:spPr>
          <a:xfrm>
            <a:off x="5413248" y="1069847"/>
            <a:ext cx="6099048" cy="4800600"/>
          </a:xfrm>
          <a:prstGeom prst="rect">
            <a:avLst/>
          </a:prstGeom>
          <a:noFill/>
          <a:ln>
            <a:noFill/>
          </a:ln>
        </p:spPr>
      </p:pic>
      <p:sp>
        <p:nvSpPr>
          <p:cNvPr id="174" name="Google Shape;174;p14"/>
          <p:cNvSpPr txBox="1"/>
          <p:nvPr>
            <p:ph idx="1" type="body"/>
          </p:nvPr>
        </p:nvSpPr>
        <p:spPr>
          <a:xfrm>
            <a:off x="1143000" y="2834640"/>
            <a:ext cx="3931920" cy="288036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920"/>
              <a:buNone/>
            </a:pPr>
            <a:r>
              <a:rPr lang="en-US" sz="2400"/>
              <a:t>Use </a:t>
            </a:r>
            <a:r>
              <a:rPr b="1" lang="en-US" sz="2400"/>
              <a:t>the spectrum of authority strategy:</a:t>
            </a:r>
            <a:endParaRPr/>
          </a:p>
          <a:p>
            <a:pPr indent="0" lvl="0" marL="0" rtl="0" algn="l">
              <a:lnSpc>
                <a:spcPct val="100000"/>
              </a:lnSpc>
              <a:spcBef>
                <a:spcPts val="1000"/>
              </a:spcBef>
              <a:spcAft>
                <a:spcPts val="0"/>
              </a:spcAft>
              <a:buSzPts val="1920"/>
              <a:buNone/>
            </a:pPr>
            <a:r>
              <a:t/>
            </a:r>
            <a:endParaRPr b="1" sz="2400"/>
          </a:p>
          <a:p>
            <a:pPr indent="0" lvl="0" marL="0" rtl="0" algn="l">
              <a:lnSpc>
                <a:spcPct val="100000"/>
              </a:lnSpc>
              <a:spcBef>
                <a:spcPts val="1000"/>
              </a:spcBef>
              <a:spcAft>
                <a:spcPts val="0"/>
              </a:spcAft>
              <a:buSzPts val="1920"/>
              <a:buNone/>
            </a:pPr>
            <a:r>
              <a:rPr b="1" lang="en-US" sz="2400" u="sng">
                <a:solidFill>
                  <a:schemeClr val="hlink"/>
                </a:solidFill>
                <a:hlinkClick r:id="rId4"/>
              </a:rPr>
              <a:t>https://youtu.be/9G5xooMN2_c</a:t>
            </a:r>
            <a:endParaRPr b="1" sz="2400"/>
          </a:p>
          <a:p>
            <a:pPr indent="0" lvl="0" marL="0" rtl="0" algn="l">
              <a:lnSpc>
                <a:spcPct val="100000"/>
              </a:lnSpc>
              <a:spcBef>
                <a:spcPts val="1000"/>
              </a:spcBef>
              <a:spcAft>
                <a:spcPts val="0"/>
              </a:spcAft>
              <a:buSzPts val="1920"/>
              <a:buNone/>
            </a:pPr>
            <a:r>
              <a:t/>
            </a:r>
            <a:endParaRPr b="1" sz="2400"/>
          </a:p>
        </p:txBody>
      </p:sp>
      <p:sp>
        <p:nvSpPr>
          <p:cNvPr id="175" name="Google Shape;175;p14"/>
          <p:cNvSpPr/>
          <p:nvPr/>
        </p:nvSpPr>
        <p:spPr>
          <a:xfrm>
            <a:off x="4096512" y="3131128"/>
            <a:ext cx="978408" cy="484632"/>
          </a:xfrm>
          <a:prstGeom prst="rightArrow">
            <a:avLst>
              <a:gd fmla="val 50000" name="adj1"/>
              <a:gd fmla="val 50000" name="adj2"/>
            </a:avLst>
          </a:prstGeom>
          <a:solidFill>
            <a:schemeClr val="accent1"/>
          </a:solidFill>
          <a:ln cap="flat" cmpd="sng" w="19050">
            <a:solidFill>
              <a:srgbClr val="79851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5"/>
          <p:cNvSpPr txBox="1"/>
          <p:nvPr>
            <p:ph type="title"/>
          </p:nvPr>
        </p:nvSpPr>
        <p:spPr>
          <a:xfrm>
            <a:off x="665018" y="1114829"/>
            <a:ext cx="4581235" cy="171981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accent1"/>
              </a:buClr>
              <a:buSzPts val="4000"/>
              <a:buFont typeface="Arial"/>
              <a:buNone/>
            </a:pPr>
            <a:r>
              <a:rPr b="1" lang="en-US"/>
              <a:t>C. Clarify Thinking</a:t>
            </a:r>
            <a:br>
              <a:rPr b="1" lang="en-US"/>
            </a:br>
            <a:endParaRPr/>
          </a:p>
        </p:txBody>
      </p:sp>
      <p:sp>
        <p:nvSpPr>
          <p:cNvPr id="181" name="Google Shape;181;p15"/>
          <p:cNvSpPr txBox="1"/>
          <p:nvPr>
            <p:ph idx="1" type="body"/>
          </p:nvPr>
        </p:nvSpPr>
        <p:spPr>
          <a:xfrm>
            <a:off x="5852159" y="1422400"/>
            <a:ext cx="5212080" cy="433832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rmAutofit fontScale="70000" lnSpcReduction="20000"/>
          </a:bodyPr>
          <a:lstStyle/>
          <a:p>
            <a:pPr indent="-182880" lvl="0" marL="228600" rtl="0" algn="l">
              <a:lnSpc>
                <a:spcPct val="90000"/>
              </a:lnSpc>
              <a:spcBef>
                <a:spcPts val="0"/>
              </a:spcBef>
              <a:spcAft>
                <a:spcPts val="0"/>
              </a:spcAft>
              <a:buSzPct val="80000"/>
              <a:buChar char="•"/>
            </a:pPr>
            <a:r>
              <a:rPr lang="en-US"/>
              <a:t>What is the purpose?</a:t>
            </a:r>
            <a:endParaRPr/>
          </a:p>
          <a:p>
            <a:pPr indent="-182880" lvl="0" marL="228600" rtl="0" algn="l">
              <a:lnSpc>
                <a:spcPct val="90000"/>
              </a:lnSpc>
              <a:spcBef>
                <a:spcPts val="1400"/>
              </a:spcBef>
              <a:spcAft>
                <a:spcPts val="0"/>
              </a:spcAft>
              <a:buSzPct val="80000"/>
              <a:buChar char="•"/>
            </a:pPr>
            <a:r>
              <a:rPr lang="en-US"/>
              <a:t> What question are we trying to answer?</a:t>
            </a:r>
            <a:endParaRPr/>
          </a:p>
          <a:p>
            <a:pPr indent="-182880" lvl="0" marL="228600" rtl="0" algn="l">
              <a:lnSpc>
                <a:spcPct val="90000"/>
              </a:lnSpc>
              <a:spcBef>
                <a:spcPts val="1400"/>
              </a:spcBef>
              <a:spcAft>
                <a:spcPts val="0"/>
              </a:spcAft>
              <a:buSzPct val="80000"/>
              <a:buChar char="•"/>
            </a:pPr>
            <a:r>
              <a:rPr lang="en-US"/>
              <a:t> What point of view is being expressed? </a:t>
            </a:r>
            <a:endParaRPr/>
          </a:p>
          <a:p>
            <a:pPr indent="-182880" lvl="0" marL="228600" rtl="0" algn="l">
              <a:lnSpc>
                <a:spcPct val="90000"/>
              </a:lnSpc>
              <a:spcBef>
                <a:spcPts val="1400"/>
              </a:spcBef>
              <a:spcAft>
                <a:spcPts val="0"/>
              </a:spcAft>
              <a:buSzPct val="80000"/>
              <a:buChar char="•"/>
            </a:pPr>
            <a:r>
              <a:rPr lang="en-US"/>
              <a:t>What assumptions are we or others making? </a:t>
            </a:r>
            <a:endParaRPr/>
          </a:p>
          <a:p>
            <a:pPr indent="-182880" lvl="0" marL="228600" rtl="0" algn="l">
              <a:lnSpc>
                <a:spcPct val="90000"/>
              </a:lnSpc>
              <a:spcBef>
                <a:spcPts val="1400"/>
              </a:spcBef>
              <a:spcAft>
                <a:spcPts val="0"/>
              </a:spcAft>
              <a:buSzPct val="80000"/>
              <a:buChar char="•"/>
            </a:pPr>
            <a:r>
              <a:rPr lang="en-US"/>
              <a:t>What are the facts and data we know, and how do we know them? </a:t>
            </a:r>
            <a:endParaRPr/>
          </a:p>
          <a:p>
            <a:pPr indent="-182880" lvl="0" marL="228600" rtl="0" algn="l">
              <a:lnSpc>
                <a:spcPct val="90000"/>
              </a:lnSpc>
              <a:spcBef>
                <a:spcPts val="1400"/>
              </a:spcBef>
              <a:spcAft>
                <a:spcPts val="0"/>
              </a:spcAft>
              <a:buSzPct val="80000"/>
              <a:buChar char="•"/>
            </a:pPr>
            <a:r>
              <a:rPr lang="en-US"/>
              <a:t>What are the concepts we’re working with?</a:t>
            </a:r>
            <a:endParaRPr/>
          </a:p>
          <a:p>
            <a:pPr indent="-182880" lvl="0" marL="228600" rtl="0" algn="l">
              <a:lnSpc>
                <a:spcPct val="90000"/>
              </a:lnSpc>
              <a:spcBef>
                <a:spcPts val="1400"/>
              </a:spcBef>
              <a:spcAft>
                <a:spcPts val="0"/>
              </a:spcAft>
              <a:buSzPct val="80000"/>
              <a:buChar char="•"/>
            </a:pPr>
            <a:r>
              <a:rPr lang="en-US"/>
              <a:t>What are the conclusions, and do they make sense?</a:t>
            </a:r>
            <a:endParaRPr/>
          </a:p>
          <a:p>
            <a:pPr indent="-182880" lvl="0" marL="228600" rtl="0" algn="l">
              <a:lnSpc>
                <a:spcPct val="90000"/>
              </a:lnSpc>
              <a:spcBef>
                <a:spcPts val="1400"/>
              </a:spcBef>
              <a:spcAft>
                <a:spcPts val="0"/>
              </a:spcAft>
              <a:buSzPct val="80000"/>
              <a:buChar char="•"/>
            </a:pPr>
            <a:r>
              <a:rPr lang="en-US"/>
              <a:t> What are the implications?</a:t>
            </a:r>
            <a:endParaRPr/>
          </a:p>
        </p:txBody>
      </p:sp>
      <p:sp>
        <p:nvSpPr>
          <p:cNvPr id="182" name="Google Shape;182;p15"/>
          <p:cNvSpPr txBox="1"/>
          <p:nvPr>
            <p:ph idx="2" type="body"/>
          </p:nvPr>
        </p:nvSpPr>
        <p:spPr>
          <a:xfrm>
            <a:off x="1143000" y="2834640"/>
            <a:ext cx="3931920" cy="301752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600"/>
              <a:buNone/>
            </a:pPr>
            <a:r>
              <a:t/>
            </a:r>
            <a:endParaRPr sz="2000"/>
          </a:p>
          <a:p>
            <a:pPr indent="0" lvl="0" marL="0" rtl="0" algn="l">
              <a:lnSpc>
                <a:spcPct val="100000"/>
              </a:lnSpc>
              <a:spcBef>
                <a:spcPts val="1000"/>
              </a:spcBef>
              <a:spcAft>
                <a:spcPts val="0"/>
              </a:spcAft>
              <a:buSzPts val="1600"/>
              <a:buNone/>
            </a:pPr>
            <a:r>
              <a:rPr lang="en-US" sz="2000"/>
              <a:t>When you use critical thinking to evaluate information, you </a:t>
            </a:r>
            <a:r>
              <a:rPr b="1" lang="en-US" sz="2400"/>
              <a:t>need to clarify your thinking to yourself and likely to others</a:t>
            </a:r>
            <a:r>
              <a:rPr lang="en-US" sz="2400"/>
              <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6"/>
          <p:cNvSpPr txBox="1"/>
          <p:nvPr>
            <p:ph type="title"/>
          </p:nvPr>
        </p:nvSpPr>
        <p:spPr>
          <a:xfrm>
            <a:off x="1143000" y="1097280"/>
            <a:ext cx="3931920" cy="173736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accent1"/>
              </a:buClr>
              <a:buSzPts val="4000"/>
              <a:buFont typeface="Arial"/>
              <a:buNone/>
            </a:pPr>
            <a:r>
              <a:rPr b="1" lang="en-US"/>
              <a:t>D. Cultivate “Habits of Mind”</a:t>
            </a:r>
            <a:br>
              <a:rPr b="1" lang="en-US"/>
            </a:br>
            <a:endParaRPr/>
          </a:p>
        </p:txBody>
      </p:sp>
      <p:sp>
        <p:nvSpPr>
          <p:cNvPr id="188" name="Google Shape;188;p16"/>
          <p:cNvSpPr txBox="1"/>
          <p:nvPr>
            <p:ph idx="1" type="body"/>
          </p:nvPr>
        </p:nvSpPr>
        <p:spPr>
          <a:xfrm>
            <a:off x="5852159" y="1097280"/>
            <a:ext cx="5212080" cy="466344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rmAutofit/>
          </a:bodyPr>
          <a:lstStyle/>
          <a:p>
            <a:pPr indent="0" lvl="0" marL="45720" rtl="0" algn="ctr">
              <a:lnSpc>
                <a:spcPct val="90000"/>
              </a:lnSpc>
              <a:spcBef>
                <a:spcPts val="0"/>
              </a:spcBef>
              <a:spcAft>
                <a:spcPts val="0"/>
              </a:spcAft>
              <a:buSzPts val="2240"/>
              <a:buNone/>
            </a:pPr>
            <a:r>
              <a:rPr i="1" lang="en-US" sz="2800"/>
              <a:t>Do you approach problems with an open mind, a respect for truth, and an inquiring attitude? </a:t>
            </a:r>
            <a:endParaRPr i="1" sz="2800"/>
          </a:p>
          <a:p>
            <a:pPr indent="0" lvl="0" marL="45720" rtl="0" algn="ctr">
              <a:lnSpc>
                <a:spcPct val="90000"/>
              </a:lnSpc>
              <a:spcBef>
                <a:spcPts val="1400"/>
              </a:spcBef>
              <a:spcAft>
                <a:spcPts val="0"/>
              </a:spcAft>
              <a:buSzPts val="2240"/>
              <a:buNone/>
            </a:pPr>
            <a:r>
              <a:t/>
            </a:r>
            <a:endParaRPr i="1" sz="2800"/>
          </a:p>
          <a:p>
            <a:pPr indent="0" lvl="0" marL="45720" rtl="0" algn="ctr">
              <a:lnSpc>
                <a:spcPct val="90000"/>
              </a:lnSpc>
              <a:spcBef>
                <a:spcPts val="1400"/>
              </a:spcBef>
              <a:spcAft>
                <a:spcPts val="0"/>
              </a:spcAft>
              <a:buSzPts val="2240"/>
              <a:buNone/>
            </a:pPr>
            <a:r>
              <a:t/>
            </a:r>
            <a:endParaRPr i="1" sz="2800"/>
          </a:p>
        </p:txBody>
      </p:sp>
      <p:sp>
        <p:nvSpPr>
          <p:cNvPr id="189" name="Google Shape;189;p16"/>
          <p:cNvSpPr txBox="1"/>
          <p:nvPr>
            <p:ph idx="2" type="body"/>
          </p:nvPr>
        </p:nvSpPr>
        <p:spPr>
          <a:xfrm>
            <a:off x="1059873" y="3103418"/>
            <a:ext cx="3931920" cy="2148378"/>
          </a:xfrm>
          <a:prstGeom prst="rect">
            <a:avLst/>
          </a:prstGeom>
          <a:solidFill>
            <a:srgbClr val="E1EB9E"/>
          </a:solidFill>
          <a:ln cap="flat" cmpd="sng" w="9525">
            <a:solidFill>
              <a:schemeClr val="accent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920"/>
              <a:buNone/>
            </a:pPr>
            <a:r>
              <a:rPr lang="en-US" sz="2400">
                <a:solidFill>
                  <a:srgbClr val="FF0000"/>
                </a:solidFill>
              </a:rPr>
              <a:t>“Habits of mind” </a:t>
            </a:r>
            <a:r>
              <a:rPr lang="en-US" sz="2400"/>
              <a:t>are </a:t>
            </a:r>
            <a:r>
              <a:rPr b="1" lang="en-US" sz="2400"/>
              <a:t>the personal commitments, values, and standards </a:t>
            </a:r>
            <a:r>
              <a:rPr lang="en-US" sz="2400"/>
              <a:t>you have about </a:t>
            </a:r>
            <a:r>
              <a:rPr b="1" lang="en-US" sz="2400"/>
              <a:t>the principle of good thinking.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7"/>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Arial"/>
              <a:buNone/>
            </a:pPr>
            <a:r>
              <a:rPr lang="en-US"/>
              <a:t>Try to work these qualities </a:t>
            </a:r>
            <a:br>
              <a:rPr lang="en-US"/>
            </a:br>
            <a:r>
              <a:rPr lang="en-US"/>
              <a:t>into your daily life:</a:t>
            </a:r>
            <a:endParaRPr/>
          </a:p>
        </p:txBody>
      </p:sp>
      <p:sp>
        <p:nvSpPr>
          <p:cNvPr id="195" name="Google Shape;195;p17"/>
          <p:cNvSpPr txBox="1"/>
          <p:nvPr>
            <p:ph idx="1" type="body"/>
          </p:nvPr>
        </p:nvSpPr>
        <p:spPr>
          <a:xfrm>
            <a:off x="1143000" y="2826327"/>
            <a:ext cx="4754880" cy="3254432"/>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rmAutofit/>
          </a:bodyPr>
          <a:lstStyle/>
          <a:p>
            <a:pPr indent="-182880" lvl="0" marL="228600" rtl="0" algn="l">
              <a:lnSpc>
                <a:spcPct val="90000"/>
              </a:lnSpc>
              <a:spcBef>
                <a:spcPts val="0"/>
              </a:spcBef>
              <a:spcAft>
                <a:spcPts val="0"/>
              </a:spcAft>
              <a:buSzPts val="1920"/>
              <a:buChar char="•"/>
            </a:pPr>
            <a:r>
              <a:rPr lang="en-US" sz="2400"/>
              <a:t> being receptive to having your opinions changed</a:t>
            </a:r>
            <a:endParaRPr/>
          </a:p>
          <a:p>
            <a:pPr indent="-182880" lvl="0" marL="228600" rtl="0" algn="l">
              <a:lnSpc>
                <a:spcPct val="90000"/>
              </a:lnSpc>
              <a:spcBef>
                <a:spcPts val="1400"/>
              </a:spcBef>
              <a:spcAft>
                <a:spcPts val="0"/>
              </a:spcAft>
              <a:buSzPts val="1920"/>
              <a:buChar char="•"/>
            </a:pPr>
            <a:r>
              <a:rPr lang="en-US" sz="2400"/>
              <a:t> having respect for others</a:t>
            </a:r>
            <a:endParaRPr/>
          </a:p>
          <a:p>
            <a:pPr indent="-182880" lvl="0" marL="228600" rtl="0" algn="l">
              <a:lnSpc>
                <a:spcPct val="90000"/>
              </a:lnSpc>
              <a:spcBef>
                <a:spcPts val="1400"/>
              </a:spcBef>
              <a:spcAft>
                <a:spcPts val="0"/>
              </a:spcAft>
              <a:buSzPts val="1920"/>
              <a:buChar char="•"/>
            </a:pPr>
            <a:r>
              <a:rPr lang="en-US" sz="2400"/>
              <a:t> being independent </a:t>
            </a:r>
            <a:endParaRPr/>
          </a:p>
          <a:p>
            <a:pPr indent="-182880" lvl="0" marL="228600" rtl="0" algn="l">
              <a:lnSpc>
                <a:spcPct val="90000"/>
              </a:lnSpc>
              <a:spcBef>
                <a:spcPts val="1400"/>
              </a:spcBef>
              <a:spcAft>
                <a:spcPts val="0"/>
              </a:spcAft>
              <a:buSzPts val="1920"/>
              <a:buChar char="•"/>
            </a:pPr>
            <a:r>
              <a:rPr lang="en-US" sz="2400"/>
              <a:t>not accepting something is true until you’ve had the time to examine the available evidence</a:t>
            </a:r>
            <a:endParaRPr sz="2400"/>
          </a:p>
          <a:p>
            <a:pPr indent="-40640" lvl="0" marL="228600" rtl="0" algn="l">
              <a:lnSpc>
                <a:spcPct val="90000"/>
              </a:lnSpc>
              <a:spcBef>
                <a:spcPts val="1400"/>
              </a:spcBef>
              <a:spcAft>
                <a:spcPts val="0"/>
              </a:spcAft>
              <a:buSzPts val="2240"/>
              <a:buNone/>
            </a:pPr>
            <a:r>
              <a:t/>
            </a:r>
            <a:endParaRPr sz="2800"/>
          </a:p>
        </p:txBody>
      </p:sp>
      <p:sp>
        <p:nvSpPr>
          <p:cNvPr id="196" name="Google Shape;196;p17"/>
          <p:cNvSpPr txBox="1"/>
          <p:nvPr>
            <p:ph idx="2" type="body"/>
          </p:nvPr>
        </p:nvSpPr>
        <p:spPr>
          <a:xfrm>
            <a:off x="6267612" y="2826326"/>
            <a:ext cx="4754880" cy="3254433"/>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rmAutofit/>
          </a:bodyPr>
          <a:lstStyle/>
          <a:p>
            <a:pPr indent="-182880" lvl="0" marL="228600" rtl="0" algn="l">
              <a:lnSpc>
                <a:spcPct val="90000"/>
              </a:lnSpc>
              <a:spcBef>
                <a:spcPts val="0"/>
              </a:spcBef>
              <a:spcAft>
                <a:spcPts val="0"/>
              </a:spcAft>
              <a:buSzPts val="1920"/>
              <a:buChar char="•"/>
            </a:pPr>
            <a:r>
              <a:rPr lang="en-US" sz="2400"/>
              <a:t>being fair-minded</a:t>
            </a:r>
            <a:endParaRPr/>
          </a:p>
          <a:p>
            <a:pPr indent="-182880" lvl="0" marL="228600" rtl="0" algn="l">
              <a:lnSpc>
                <a:spcPct val="90000"/>
              </a:lnSpc>
              <a:spcBef>
                <a:spcPts val="1400"/>
              </a:spcBef>
              <a:spcAft>
                <a:spcPts val="0"/>
              </a:spcAft>
              <a:buSzPts val="1920"/>
              <a:buChar char="•"/>
            </a:pPr>
            <a:r>
              <a:rPr lang="en-US" sz="2400"/>
              <a:t> having respect for a reason </a:t>
            </a:r>
            <a:endParaRPr/>
          </a:p>
          <a:p>
            <a:pPr indent="-182880" lvl="0" marL="228600" rtl="0" algn="l">
              <a:lnSpc>
                <a:spcPct val="90000"/>
              </a:lnSpc>
              <a:spcBef>
                <a:spcPts val="1400"/>
              </a:spcBef>
              <a:spcAft>
                <a:spcPts val="0"/>
              </a:spcAft>
              <a:buSzPts val="1920"/>
              <a:buChar char="•"/>
            </a:pPr>
            <a:r>
              <a:rPr lang="en-US" sz="2400"/>
              <a:t>having an inquiring mind</a:t>
            </a:r>
            <a:endParaRPr/>
          </a:p>
          <a:p>
            <a:pPr indent="-182880" lvl="0" marL="228600" rtl="0" algn="l">
              <a:lnSpc>
                <a:spcPct val="90000"/>
              </a:lnSpc>
              <a:spcBef>
                <a:spcPts val="1400"/>
              </a:spcBef>
              <a:spcAft>
                <a:spcPts val="0"/>
              </a:spcAft>
              <a:buSzPts val="1920"/>
              <a:buChar char="•"/>
            </a:pPr>
            <a:r>
              <a:rPr lang="en-US" sz="2400"/>
              <a:t> not making assumptions</a:t>
            </a:r>
            <a:endParaRPr/>
          </a:p>
          <a:p>
            <a:pPr indent="-182880" lvl="0" marL="228600" rtl="0" algn="l">
              <a:lnSpc>
                <a:spcPct val="90000"/>
              </a:lnSpc>
              <a:spcBef>
                <a:spcPts val="1400"/>
              </a:spcBef>
              <a:spcAft>
                <a:spcPts val="0"/>
              </a:spcAft>
              <a:buSzPts val="1920"/>
              <a:buChar char="•"/>
            </a:pPr>
            <a:r>
              <a:rPr lang="en-US" sz="2400"/>
              <a:t>questioning your own conclusions</a:t>
            </a:r>
            <a:endParaRPr/>
          </a:p>
          <a:p>
            <a:pPr indent="0" lvl="0" marL="45720" rtl="0" algn="l">
              <a:lnSpc>
                <a:spcPct val="90000"/>
              </a:lnSpc>
              <a:spcBef>
                <a:spcPts val="1400"/>
              </a:spcBef>
              <a:spcAft>
                <a:spcPts val="0"/>
              </a:spcAft>
              <a:buSzPts val="2240"/>
              <a:buNone/>
            </a:pPr>
            <a:r>
              <a:t/>
            </a:r>
            <a:endParaRPr sz="2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8"/>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Arial"/>
              <a:buNone/>
            </a:pPr>
            <a:r>
              <a:rPr b="1" lang="en-US"/>
              <a:t>Developing Yourself As a Critical Thinker</a:t>
            </a:r>
            <a:br>
              <a:rPr b="1" lang="en-US"/>
            </a:br>
            <a:endParaRPr/>
          </a:p>
        </p:txBody>
      </p:sp>
      <p:sp>
        <p:nvSpPr>
          <p:cNvPr id="202" name="Google Shape;202;p18"/>
          <p:cNvSpPr txBox="1"/>
          <p:nvPr>
            <p:ph idx="1" type="body"/>
          </p:nvPr>
        </p:nvSpPr>
        <p:spPr>
          <a:xfrm>
            <a:off x="1143000" y="2057399"/>
            <a:ext cx="4754880" cy="4023360"/>
          </a:xfrm>
          <a:prstGeom prst="rect">
            <a:avLst/>
          </a:prstGeom>
          <a:noFill/>
          <a:ln>
            <a:noFill/>
          </a:ln>
        </p:spPr>
        <p:txBody>
          <a:bodyPr anchorCtr="0" anchor="t" bIns="45700" lIns="91425" spcFirstLastPara="1" rIns="91425" wrap="square" tIns="45700">
            <a:normAutofit/>
          </a:bodyPr>
          <a:lstStyle/>
          <a:p>
            <a:pPr indent="-182880" lvl="0" marL="228600" rtl="0" algn="l">
              <a:lnSpc>
                <a:spcPct val="90000"/>
              </a:lnSpc>
              <a:spcBef>
                <a:spcPts val="0"/>
              </a:spcBef>
              <a:spcAft>
                <a:spcPts val="0"/>
              </a:spcAft>
              <a:buSzPts val="1760"/>
              <a:buChar char="•"/>
            </a:pPr>
            <a:r>
              <a:rPr b="1" lang="en-US"/>
              <a:t>Reflect and practice</a:t>
            </a:r>
            <a:endParaRPr/>
          </a:p>
          <a:p>
            <a:pPr indent="-182880" lvl="0" marL="228600" rtl="0" algn="l">
              <a:lnSpc>
                <a:spcPct val="90000"/>
              </a:lnSpc>
              <a:spcBef>
                <a:spcPts val="1400"/>
              </a:spcBef>
              <a:spcAft>
                <a:spcPts val="0"/>
              </a:spcAft>
              <a:buSzPts val="1760"/>
              <a:buChar char="•"/>
            </a:pPr>
            <a:r>
              <a:rPr b="1" lang="en-US"/>
              <a:t>Use wasted time</a:t>
            </a:r>
            <a:endParaRPr/>
          </a:p>
          <a:p>
            <a:pPr indent="-182880" lvl="0" marL="228600" rtl="0" algn="l">
              <a:lnSpc>
                <a:spcPct val="90000"/>
              </a:lnSpc>
              <a:spcBef>
                <a:spcPts val="1400"/>
              </a:spcBef>
              <a:spcAft>
                <a:spcPts val="0"/>
              </a:spcAft>
              <a:buSzPts val="1760"/>
              <a:buChar char="•"/>
            </a:pPr>
            <a:r>
              <a:rPr b="1" lang="en-US"/>
              <a:t>Redefine the way you see things</a:t>
            </a:r>
            <a:endParaRPr/>
          </a:p>
          <a:p>
            <a:pPr indent="-182880" lvl="0" marL="228600" rtl="0" algn="l">
              <a:lnSpc>
                <a:spcPct val="90000"/>
              </a:lnSpc>
              <a:spcBef>
                <a:spcPts val="1400"/>
              </a:spcBef>
              <a:spcAft>
                <a:spcPts val="0"/>
              </a:spcAft>
              <a:buSzPts val="1760"/>
              <a:buChar char="•"/>
            </a:pPr>
            <a:r>
              <a:rPr b="1" lang="en-US"/>
              <a:t>Analyze the influences on your thinking and in your life</a:t>
            </a:r>
            <a:endParaRPr/>
          </a:p>
          <a:p>
            <a:pPr indent="-182880" lvl="0" marL="228600" rtl="0" algn="l">
              <a:lnSpc>
                <a:spcPct val="90000"/>
              </a:lnSpc>
              <a:spcBef>
                <a:spcPts val="1400"/>
              </a:spcBef>
              <a:spcAft>
                <a:spcPts val="0"/>
              </a:spcAft>
              <a:buSzPts val="1760"/>
              <a:buChar char="•"/>
            </a:pPr>
            <a:r>
              <a:rPr b="1" lang="en-US"/>
              <a:t>Express yourself</a:t>
            </a:r>
            <a:endParaRPr/>
          </a:p>
          <a:p>
            <a:pPr indent="-182880" lvl="0" marL="228600" rtl="0" algn="l">
              <a:lnSpc>
                <a:spcPct val="90000"/>
              </a:lnSpc>
              <a:spcBef>
                <a:spcPts val="1400"/>
              </a:spcBef>
              <a:spcAft>
                <a:spcPts val="0"/>
              </a:spcAft>
              <a:buSzPts val="1760"/>
              <a:buChar char="•"/>
            </a:pPr>
            <a:r>
              <a:rPr b="1" lang="en-US"/>
              <a:t>Enhance your wellness: </a:t>
            </a:r>
            <a:endParaRPr/>
          </a:p>
          <a:p>
            <a:pPr indent="0" lvl="0" marL="45720" rtl="0" algn="l">
              <a:lnSpc>
                <a:spcPct val="90000"/>
              </a:lnSpc>
              <a:spcBef>
                <a:spcPts val="1400"/>
              </a:spcBef>
              <a:spcAft>
                <a:spcPts val="0"/>
              </a:spcAft>
              <a:buSzPts val="1280"/>
              <a:buNone/>
            </a:pPr>
            <a:r>
              <a:rPr b="1" i="1" lang="en-US" sz="1600"/>
              <a:t>Try taking 10-minute</a:t>
            </a:r>
            <a:r>
              <a:rPr b="1" i="1" lang="en-US" sz="1600" u="sng">
                <a:solidFill>
                  <a:schemeClr val="hlink"/>
                </a:solidFill>
                <a:hlinkClick r:id="rId3"/>
              </a:rPr>
              <a:t> activity breaks</a:t>
            </a:r>
            <a:r>
              <a:rPr b="1" i="1" lang="en-US" sz="1600"/>
              <a:t> to reach 30 to 60 minutes of physical activity each day</a:t>
            </a:r>
            <a:r>
              <a:rPr i="1" lang="en-US" sz="1600"/>
              <a:t>. </a:t>
            </a:r>
            <a:endParaRPr/>
          </a:p>
        </p:txBody>
      </p:sp>
      <p:pic>
        <p:nvPicPr>
          <p:cNvPr id="203" name="Google Shape;203;p18"/>
          <p:cNvPicPr preferRelativeResize="0"/>
          <p:nvPr>
            <p:ph idx="2" type="body"/>
          </p:nvPr>
        </p:nvPicPr>
        <p:blipFill rotWithShape="1">
          <a:blip r:embed="rId4">
            <a:alphaModFix/>
          </a:blip>
          <a:srcRect b="0" l="0" r="0" t="0"/>
          <a:stretch/>
        </p:blipFill>
        <p:spPr>
          <a:xfrm>
            <a:off x="6267450" y="2486385"/>
            <a:ext cx="4754563" cy="316475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9"/>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Arial"/>
              <a:buNone/>
            </a:pPr>
            <a:r>
              <a:rPr lang="en-US"/>
              <a:t>Practice: Evaluation of project ideas "Social Initiatives"</a:t>
            </a:r>
            <a:endParaRPr/>
          </a:p>
        </p:txBody>
      </p:sp>
      <p:sp>
        <p:nvSpPr>
          <p:cNvPr id="209" name="Google Shape;209;p19"/>
          <p:cNvSpPr txBox="1"/>
          <p:nvPr>
            <p:ph idx="1" type="body"/>
          </p:nvPr>
        </p:nvSpPr>
        <p:spPr>
          <a:xfrm>
            <a:off x="1143000" y="2057400"/>
            <a:ext cx="9872871" cy="4038600"/>
          </a:xfrm>
          <a:prstGeom prst="rect">
            <a:avLst/>
          </a:prstGeom>
          <a:noFill/>
          <a:ln>
            <a:noFill/>
          </a:ln>
        </p:spPr>
        <p:txBody>
          <a:bodyPr anchorCtr="0" anchor="t" bIns="45700" lIns="91425" spcFirstLastPara="1" rIns="91425" wrap="square" tIns="45700">
            <a:normAutofit/>
          </a:bodyPr>
          <a:lstStyle/>
          <a:p>
            <a:pPr indent="-182880" lvl="0" marL="228600" rtl="0" algn="l">
              <a:lnSpc>
                <a:spcPct val="90000"/>
              </a:lnSpc>
              <a:spcBef>
                <a:spcPts val="0"/>
              </a:spcBef>
              <a:spcAft>
                <a:spcPts val="0"/>
              </a:spcAft>
              <a:buSzPts val="1920"/>
              <a:buChar char="•"/>
            </a:pPr>
            <a:r>
              <a:rPr lang="en-US" sz="2400"/>
              <a:t>Use critical thinking skills to </a:t>
            </a:r>
            <a:r>
              <a:rPr b="1" lang="en-US" sz="2400"/>
              <a:t>challenge</a:t>
            </a:r>
            <a:r>
              <a:rPr lang="en-US" sz="2400"/>
              <a:t> other groups' </a:t>
            </a:r>
            <a:r>
              <a:rPr b="1" lang="en-US" sz="2400"/>
              <a:t>social initiatives ideas </a:t>
            </a:r>
            <a:r>
              <a:rPr lang="en-US" sz="2400"/>
              <a:t>(from activity 1 of </a:t>
            </a:r>
            <a:r>
              <a:rPr b="1" lang="en-US" sz="2400"/>
              <a:t>Creative Thinking Skills</a:t>
            </a:r>
            <a:r>
              <a:rPr lang="en-US" sz="2400"/>
              <a:t>)</a:t>
            </a:r>
            <a:endParaRPr/>
          </a:p>
          <a:p>
            <a:pPr indent="0" lvl="0" marL="45720" rtl="0" algn="l">
              <a:lnSpc>
                <a:spcPct val="90000"/>
              </a:lnSpc>
              <a:spcBef>
                <a:spcPts val="1400"/>
              </a:spcBef>
              <a:spcAft>
                <a:spcPts val="0"/>
              </a:spcAft>
              <a:buSzPts val="1920"/>
              <a:buNone/>
            </a:pPr>
            <a:r>
              <a:t/>
            </a:r>
            <a:endParaRPr sz="2400"/>
          </a:p>
          <a:p>
            <a:pPr indent="0" lvl="0" marL="45720" rtl="0" algn="l">
              <a:lnSpc>
                <a:spcPct val="90000"/>
              </a:lnSpc>
              <a:spcBef>
                <a:spcPts val="1400"/>
              </a:spcBef>
              <a:spcAft>
                <a:spcPts val="0"/>
              </a:spcAft>
              <a:buSzPts val="1920"/>
              <a:buNone/>
            </a:pPr>
            <a:r>
              <a:t/>
            </a:r>
            <a:endParaRPr sz="2400"/>
          </a:p>
          <a:p>
            <a:pPr indent="0" lvl="0" marL="45720" rtl="0" algn="l">
              <a:lnSpc>
                <a:spcPct val="90000"/>
              </a:lnSpc>
              <a:spcBef>
                <a:spcPts val="1400"/>
              </a:spcBef>
              <a:spcAft>
                <a:spcPts val="0"/>
              </a:spcAft>
              <a:buSzPts val="1920"/>
              <a:buNone/>
            </a:pPr>
            <a:r>
              <a:rPr lang="en-US" sz="2400"/>
              <a:t>	</a:t>
            </a:r>
            <a:r>
              <a:rPr b="1" lang="en-US" sz="2400"/>
              <a:t>Point out weaknesses and difficulties </a:t>
            </a:r>
            <a:r>
              <a:rPr lang="en-US" sz="2400"/>
              <a:t>in implementing ideas in life</a:t>
            </a:r>
            <a:endParaRPr/>
          </a:p>
        </p:txBody>
      </p:sp>
      <p:cxnSp>
        <p:nvCxnSpPr>
          <p:cNvPr id="210" name="Google Shape;210;p19"/>
          <p:cNvCxnSpPr/>
          <p:nvPr/>
        </p:nvCxnSpPr>
        <p:spPr>
          <a:xfrm flipH="1" rot="-5400000">
            <a:off x="1311583" y="3097626"/>
            <a:ext cx="1117500" cy="600300"/>
          </a:xfrm>
          <a:prstGeom prst="bentConnector3">
            <a:avLst>
              <a:gd fmla="val 50000" name="adj1"/>
            </a:avLst>
          </a:prstGeom>
          <a:noFill/>
          <a:ln cap="flat" cmpd="sng" w="10000">
            <a:solidFill>
              <a:schemeClr val="accent1"/>
            </a:solidFill>
            <a:prstDash val="solid"/>
            <a:round/>
            <a:headEnd len="sm" w="sm"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title"/>
          </p:nvPr>
        </p:nvSpPr>
        <p:spPr>
          <a:xfrm>
            <a:off x="1143000" y="609600"/>
            <a:ext cx="9875520" cy="1356360"/>
          </a:xfrm>
          <a:prstGeom prst="rect">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Arial"/>
              <a:buNone/>
            </a:pPr>
            <a:r>
              <a:rPr lang="en-US"/>
              <a:t>Chapter outlines</a:t>
            </a:r>
            <a:endParaRPr/>
          </a:p>
        </p:txBody>
      </p:sp>
      <p:sp>
        <p:nvSpPr>
          <p:cNvPr id="96" name="Google Shape;96;p2"/>
          <p:cNvSpPr txBox="1"/>
          <p:nvPr>
            <p:ph idx="1" type="body"/>
          </p:nvPr>
        </p:nvSpPr>
        <p:spPr>
          <a:xfrm>
            <a:off x="1143000" y="2057400"/>
            <a:ext cx="9872871" cy="4038600"/>
          </a:xfrm>
          <a:prstGeom prst="rect">
            <a:avLst/>
          </a:prstGeom>
          <a:noFill/>
          <a:ln>
            <a:noFill/>
          </a:ln>
        </p:spPr>
        <p:txBody>
          <a:bodyPr anchorCtr="0" anchor="t" bIns="45700" lIns="91425" spcFirstLastPara="1" rIns="91425" wrap="square" tIns="45700">
            <a:normAutofit/>
          </a:bodyPr>
          <a:lstStyle/>
          <a:p>
            <a:pPr indent="0" lvl="0" marL="45720" rtl="0" algn="l">
              <a:lnSpc>
                <a:spcPct val="90000"/>
              </a:lnSpc>
              <a:spcBef>
                <a:spcPts val="0"/>
              </a:spcBef>
              <a:spcAft>
                <a:spcPts val="0"/>
              </a:spcAft>
              <a:buSzPts val="1920"/>
              <a:buNone/>
            </a:pPr>
            <a:r>
              <a:t/>
            </a:r>
            <a:endParaRPr b="1" sz="2400"/>
          </a:p>
          <a:p>
            <a:pPr indent="0" lvl="0" marL="45720" rtl="0" algn="l">
              <a:lnSpc>
                <a:spcPct val="90000"/>
              </a:lnSpc>
              <a:spcBef>
                <a:spcPts val="1400"/>
              </a:spcBef>
              <a:spcAft>
                <a:spcPts val="0"/>
              </a:spcAft>
              <a:buSzPts val="1920"/>
              <a:buNone/>
            </a:pPr>
            <a:r>
              <a:t/>
            </a:r>
            <a:endParaRPr b="1" sz="2400"/>
          </a:p>
          <a:p>
            <a:pPr indent="0" lvl="0" marL="45720" rtl="0" algn="l">
              <a:lnSpc>
                <a:spcPct val="90000"/>
              </a:lnSpc>
              <a:spcBef>
                <a:spcPts val="1400"/>
              </a:spcBef>
              <a:spcAft>
                <a:spcPts val="0"/>
              </a:spcAft>
              <a:buSzPts val="1920"/>
              <a:buNone/>
            </a:pPr>
            <a:r>
              <a:t/>
            </a:r>
            <a:endParaRPr b="1" sz="2400"/>
          </a:p>
          <a:p>
            <a:pPr indent="0" lvl="0" marL="45720" rtl="0" algn="l">
              <a:lnSpc>
                <a:spcPct val="90000"/>
              </a:lnSpc>
              <a:spcBef>
                <a:spcPts val="1400"/>
              </a:spcBef>
              <a:spcAft>
                <a:spcPts val="0"/>
              </a:spcAft>
              <a:buSzPts val="1920"/>
              <a:buNone/>
            </a:pPr>
            <a:r>
              <a:rPr b="1" lang="en-US" sz="2400"/>
              <a:t>4. </a:t>
            </a:r>
            <a:r>
              <a:rPr b="1" lang="en-US"/>
              <a:t>Critical Thinking Skills</a:t>
            </a:r>
            <a:br>
              <a:rPr b="1" lang="en-US"/>
            </a:br>
            <a:endParaRPr b="1"/>
          </a:p>
        </p:txBody>
      </p:sp>
      <p:pic>
        <p:nvPicPr>
          <p:cNvPr id="97" name="Google Shape;97;p2"/>
          <p:cNvPicPr preferRelativeResize="0"/>
          <p:nvPr/>
        </p:nvPicPr>
        <p:blipFill rotWithShape="1">
          <a:blip r:embed="rId3">
            <a:alphaModFix/>
          </a:blip>
          <a:srcRect b="0" l="0" r="0" t="0"/>
          <a:stretch/>
        </p:blipFill>
        <p:spPr>
          <a:xfrm>
            <a:off x="4645891" y="2155125"/>
            <a:ext cx="5764723" cy="38431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20"/>
          <p:cNvPicPr preferRelativeResize="0"/>
          <p:nvPr/>
        </p:nvPicPr>
        <p:blipFill rotWithShape="1">
          <a:blip r:embed="rId3">
            <a:alphaModFix/>
          </a:blip>
          <a:srcRect b="0" l="0" r="0" t="0"/>
          <a:stretch/>
        </p:blipFill>
        <p:spPr>
          <a:xfrm>
            <a:off x="3112655" y="1680248"/>
            <a:ext cx="5376719" cy="35844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Arial"/>
              <a:buNone/>
            </a:pPr>
            <a:r>
              <a:rPr b="1" lang="en-US" cap="none"/>
              <a:t>LEARNING OBJECTIVES</a:t>
            </a:r>
            <a:br>
              <a:rPr b="1" lang="en-US" cap="none"/>
            </a:br>
            <a:endParaRPr/>
          </a:p>
        </p:txBody>
      </p:sp>
      <p:sp>
        <p:nvSpPr>
          <p:cNvPr id="103" name="Google Shape;103;p3"/>
          <p:cNvSpPr txBox="1"/>
          <p:nvPr>
            <p:ph idx="1" type="body"/>
          </p:nvPr>
        </p:nvSpPr>
        <p:spPr>
          <a:xfrm>
            <a:off x="1143000" y="2057400"/>
            <a:ext cx="9872871" cy="4038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760"/>
              <a:buNone/>
            </a:pPr>
            <a:r>
              <a:rPr lang="en-US"/>
              <a:t>By the end of this section, you will be able to:</a:t>
            </a:r>
            <a:endParaRPr/>
          </a:p>
          <a:p>
            <a:pPr indent="-182880" lvl="0" marL="228600" rtl="0" algn="l">
              <a:lnSpc>
                <a:spcPct val="90000"/>
              </a:lnSpc>
              <a:spcBef>
                <a:spcPts val="1400"/>
              </a:spcBef>
              <a:spcAft>
                <a:spcPts val="0"/>
              </a:spcAft>
              <a:buSzPts val="1760"/>
              <a:buChar char="•"/>
            </a:pPr>
            <a:r>
              <a:rPr lang="en-US"/>
              <a:t>Define critical thinking</a:t>
            </a:r>
            <a:endParaRPr/>
          </a:p>
          <a:p>
            <a:pPr indent="-182880" lvl="0" marL="228600" rtl="0" algn="l">
              <a:lnSpc>
                <a:spcPct val="90000"/>
              </a:lnSpc>
              <a:spcBef>
                <a:spcPts val="1400"/>
              </a:spcBef>
              <a:spcAft>
                <a:spcPts val="0"/>
              </a:spcAft>
              <a:buSzPts val="1760"/>
              <a:buChar char="•"/>
            </a:pPr>
            <a:r>
              <a:rPr lang="en-US"/>
              <a:t>Describe the role that logic plays in critical thinking</a:t>
            </a:r>
            <a:endParaRPr/>
          </a:p>
          <a:p>
            <a:pPr indent="-182880" lvl="0" marL="228600" rtl="0" algn="l">
              <a:lnSpc>
                <a:spcPct val="90000"/>
              </a:lnSpc>
              <a:spcBef>
                <a:spcPts val="1400"/>
              </a:spcBef>
              <a:spcAft>
                <a:spcPts val="0"/>
              </a:spcAft>
              <a:buSzPts val="1760"/>
              <a:buChar char="•"/>
            </a:pPr>
            <a:r>
              <a:rPr lang="en-US"/>
              <a:t>Describe how critical thinking skills can be used to problem-solve</a:t>
            </a:r>
            <a:endParaRPr/>
          </a:p>
          <a:p>
            <a:pPr indent="-182880" lvl="0" marL="228600" rtl="0" algn="l">
              <a:lnSpc>
                <a:spcPct val="90000"/>
              </a:lnSpc>
              <a:spcBef>
                <a:spcPts val="1400"/>
              </a:spcBef>
              <a:spcAft>
                <a:spcPts val="0"/>
              </a:spcAft>
              <a:buSzPts val="1760"/>
              <a:buChar char="•"/>
            </a:pPr>
            <a:r>
              <a:rPr lang="en-US"/>
              <a:t>Describe how critical thinking skills can be used to evaluate information</a:t>
            </a:r>
            <a:endParaRPr/>
          </a:p>
          <a:p>
            <a:pPr indent="-182880" lvl="0" marL="228600" rtl="0" algn="l">
              <a:lnSpc>
                <a:spcPct val="90000"/>
              </a:lnSpc>
              <a:spcBef>
                <a:spcPts val="1400"/>
              </a:spcBef>
              <a:spcAft>
                <a:spcPts val="0"/>
              </a:spcAft>
              <a:buSzPts val="1760"/>
              <a:buChar char="•"/>
            </a:pPr>
            <a:r>
              <a:rPr lang="en-US"/>
              <a:t>Identify strategies for developing yourself as a critical thinker</a:t>
            </a:r>
            <a:endParaRPr/>
          </a:p>
          <a:p>
            <a:pPr indent="0" lvl="0" marL="45720" rtl="0" algn="l">
              <a:lnSpc>
                <a:spcPct val="90000"/>
              </a:lnSpc>
              <a:spcBef>
                <a:spcPts val="1400"/>
              </a:spcBef>
              <a:spcAft>
                <a:spcPts val="0"/>
              </a:spcAft>
              <a:buSzPts val="1760"/>
              <a:buNone/>
            </a:pPr>
            <a:r>
              <a:t/>
            </a:r>
            <a:endParaRPr/>
          </a:p>
          <a:p>
            <a:pPr indent="-71120" lvl="0" marL="228600" rtl="0" algn="l">
              <a:lnSpc>
                <a:spcPct val="90000"/>
              </a:lnSpc>
              <a:spcBef>
                <a:spcPts val="1400"/>
              </a:spcBef>
              <a:spcAft>
                <a:spcPts val="0"/>
              </a:spcAft>
              <a:buSzPts val="176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4"/>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Arial"/>
              <a:buNone/>
            </a:pPr>
            <a:r>
              <a:rPr b="1" lang="en-US"/>
              <a:t>What Is Critical Thinking?</a:t>
            </a:r>
            <a:br>
              <a:rPr b="1" lang="en-US"/>
            </a:br>
            <a:endParaRPr/>
          </a:p>
        </p:txBody>
      </p:sp>
      <p:sp>
        <p:nvSpPr>
          <p:cNvPr id="109" name="Google Shape;109;p4"/>
          <p:cNvSpPr txBox="1"/>
          <p:nvPr>
            <p:ph idx="1" type="body"/>
          </p:nvPr>
        </p:nvSpPr>
        <p:spPr>
          <a:xfrm>
            <a:off x="1143000" y="2057399"/>
            <a:ext cx="4754880" cy="402336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rmAutofit/>
          </a:bodyPr>
          <a:lstStyle/>
          <a:p>
            <a:pPr indent="-71120" lvl="0" marL="228600" rtl="0" algn="l">
              <a:lnSpc>
                <a:spcPct val="90000"/>
              </a:lnSpc>
              <a:spcBef>
                <a:spcPts val="0"/>
              </a:spcBef>
              <a:spcAft>
                <a:spcPts val="0"/>
              </a:spcAft>
              <a:buSzPts val="1760"/>
              <a:buNone/>
            </a:pPr>
            <a:r>
              <a:t/>
            </a:r>
            <a:endParaRPr/>
          </a:p>
          <a:p>
            <a:pPr indent="-182880" lvl="0" marL="228600" rtl="0" algn="l">
              <a:lnSpc>
                <a:spcPct val="90000"/>
              </a:lnSpc>
              <a:spcBef>
                <a:spcPts val="1400"/>
              </a:spcBef>
              <a:spcAft>
                <a:spcPts val="0"/>
              </a:spcAft>
              <a:buSzPts val="1760"/>
              <a:buChar char="•"/>
            </a:pPr>
            <a:r>
              <a:rPr lang="en-US"/>
              <a:t>Critical thinking is </a:t>
            </a:r>
            <a:r>
              <a:rPr b="1" lang="en-US"/>
              <a:t>clear, reasonable, reflective thinking focused on deciding what to believe or do</a:t>
            </a:r>
            <a:r>
              <a:rPr lang="en-US"/>
              <a:t>.</a:t>
            </a:r>
            <a:endParaRPr/>
          </a:p>
          <a:p>
            <a:pPr indent="-182880" lvl="0" marL="228600" rtl="0" algn="l">
              <a:lnSpc>
                <a:spcPct val="90000"/>
              </a:lnSpc>
              <a:spcBef>
                <a:spcPts val="1400"/>
              </a:spcBef>
              <a:spcAft>
                <a:spcPts val="0"/>
              </a:spcAft>
              <a:buSzPts val="1760"/>
              <a:buChar char="•"/>
            </a:pPr>
            <a:r>
              <a:rPr lang="en-US"/>
              <a:t>It involves being </a:t>
            </a:r>
            <a:r>
              <a:rPr b="1" lang="en-US"/>
              <a:t>skeptical and challenging assumptions</a:t>
            </a:r>
            <a:r>
              <a:rPr lang="en-US"/>
              <a:t>, rather than simply memorizing facts or blindly accepting what you hear or read.</a:t>
            </a:r>
            <a:endParaRPr/>
          </a:p>
        </p:txBody>
      </p:sp>
      <p:sp>
        <p:nvSpPr>
          <p:cNvPr id="110" name="Google Shape;110;p4"/>
          <p:cNvSpPr txBox="1"/>
          <p:nvPr>
            <p:ph idx="2" type="body"/>
          </p:nvPr>
        </p:nvSpPr>
        <p:spPr>
          <a:xfrm>
            <a:off x="6267612" y="2057400"/>
            <a:ext cx="4754880" cy="402336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rmAutofit/>
          </a:bodyPr>
          <a:lstStyle/>
          <a:p>
            <a:pPr indent="-71120" lvl="0" marL="228600" rtl="0" algn="l">
              <a:lnSpc>
                <a:spcPct val="90000"/>
              </a:lnSpc>
              <a:spcBef>
                <a:spcPts val="0"/>
              </a:spcBef>
              <a:spcAft>
                <a:spcPts val="0"/>
              </a:spcAft>
              <a:buSzPts val="1760"/>
              <a:buNone/>
            </a:pPr>
            <a:r>
              <a:t/>
            </a:r>
            <a:endParaRPr/>
          </a:p>
          <a:p>
            <a:pPr indent="-71120" lvl="0" marL="228600" rtl="0" algn="l">
              <a:lnSpc>
                <a:spcPct val="90000"/>
              </a:lnSpc>
              <a:spcBef>
                <a:spcPts val="1400"/>
              </a:spcBef>
              <a:spcAft>
                <a:spcPts val="0"/>
              </a:spcAft>
              <a:buSzPts val="1760"/>
              <a:buNone/>
            </a:pPr>
            <a:r>
              <a:t/>
            </a:r>
            <a:endParaRPr/>
          </a:p>
          <a:p>
            <a:pPr indent="-182880" lvl="0" marL="228600" rtl="0" algn="l">
              <a:lnSpc>
                <a:spcPct val="90000"/>
              </a:lnSpc>
              <a:spcBef>
                <a:spcPts val="1400"/>
              </a:spcBef>
              <a:spcAft>
                <a:spcPts val="0"/>
              </a:spcAft>
              <a:buSzPts val="1760"/>
              <a:buChar char="•"/>
            </a:pPr>
            <a:r>
              <a:rPr b="1" lang="en-US"/>
              <a:t>Asking probing questions like:</a:t>
            </a:r>
            <a:endParaRPr/>
          </a:p>
          <a:p>
            <a:pPr indent="0" lvl="0" marL="45720" rtl="0" algn="l">
              <a:lnSpc>
                <a:spcPct val="90000"/>
              </a:lnSpc>
              <a:spcBef>
                <a:spcPts val="1400"/>
              </a:spcBef>
              <a:spcAft>
                <a:spcPts val="0"/>
              </a:spcAft>
              <a:buSzPts val="1760"/>
              <a:buNone/>
            </a:pPr>
            <a:r>
              <a:rPr i="1" lang="en-US"/>
              <a:t> “How do we know?” </a:t>
            </a:r>
            <a:endParaRPr/>
          </a:p>
          <a:p>
            <a:pPr indent="0" lvl="0" marL="45720" rtl="0" algn="l">
              <a:lnSpc>
                <a:spcPct val="90000"/>
              </a:lnSpc>
              <a:spcBef>
                <a:spcPts val="1400"/>
              </a:spcBef>
              <a:spcAft>
                <a:spcPts val="0"/>
              </a:spcAft>
              <a:buSzPts val="1760"/>
              <a:buNone/>
            </a:pPr>
            <a:r>
              <a:rPr i="1" lang="en-US"/>
              <a:t>“Is this true in every case or just in this instance?”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5"/>
          <p:cNvPicPr preferRelativeResize="0"/>
          <p:nvPr/>
        </p:nvPicPr>
        <p:blipFill rotWithShape="1">
          <a:blip r:embed="rId3">
            <a:alphaModFix/>
          </a:blip>
          <a:srcRect b="0" l="0" r="0" t="0"/>
          <a:stretch/>
        </p:blipFill>
        <p:spPr>
          <a:xfrm>
            <a:off x="392147" y="1941319"/>
            <a:ext cx="11153307" cy="30647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6"/>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Arial"/>
              <a:buNone/>
            </a:pPr>
            <a:r>
              <a:rPr b="1" lang="en-US" cap="none"/>
              <a:t>ACTIVITY: SELF-ASSESS YOUR CRITICAL THINKING STRATEGIES</a:t>
            </a:r>
            <a:endParaRPr/>
          </a:p>
        </p:txBody>
      </p:sp>
      <p:sp>
        <p:nvSpPr>
          <p:cNvPr id="121" name="Google Shape;121;p6"/>
          <p:cNvSpPr txBox="1"/>
          <p:nvPr>
            <p:ph idx="1" type="body"/>
          </p:nvPr>
        </p:nvSpPr>
        <p:spPr>
          <a:xfrm>
            <a:off x="1143000" y="2521526"/>
            <a:ext cx="9872871" cy="3574473"/>
          </a:xfrm>
          <a:prstGeom prst="rect">
            <a:avLst/>
          </a:prstGeom>
          <a:noFill/>
          <a:ln>
            <a:noFill/>
          </a:ln>
        </p:spPr>
        <p:txBody>
          <a:bodyPr anchorCtr="0" anchor="t" bIns="45700" lIns="91425" spcFirstLastPara="1" rIns="91425" wrap="square" tIns="45700">
            <a:normAutofit/>
          </a:bodyPr>
          <a:lstStyle/>
          <a:p>
            <a:pPr indent="0" lvl="0" marL="45720" rtl="0" algn="l">
              <a:lnSpc>
                <a:spcPct val="90000"/>
              </a:lnSpc>
              <a:spcBef>
                <a:spcPts val="0"/>
              </a:spcBef>
              <a:spcAft>
                <a:spcPts val="0"/>
              </a:spcAft>
              <a:buSzPts val="1760"/>
              <a:buNone/>
            </a:pPr>
            <a:r>
              <a:rPr b="1" lang="en-US" u="sng"/>
              <a:t>Objectives</a:t>
            </a:r>
            <a:endParaRPr/>
          </a:p>
          <a:p>
            <a:pPr indent="-182880" lvl="0" marL="228600" rtl="0" algn="l">
              <a:lnSpc>
                <a:spcPct val="90000"/>
              </a:lnSpc>
              <a:spcBef>
                <a:spcPts val="1400"/>
              </a:spcBef>
              <a:spcAft>
                <a:spcPts val="0"/>
              </a:spcAft>
              <a:buSzPts val="1760"/>
              <a:buChar char="•"/>
            </a:pPr>
            <a:r>
              <a:rPr lang="en-US"/>
              <a:t>Assess your basic understanding of the skills involved in critical thinking.</a:t>
            </a:r>
            <a:endParaRPr/>
          </a:p>
          <a:p>
            <a:pPr indent="0" lvl="0" marL="45720" rtl="0" algn="l">
              <a:lnSpc>
                <a:spcPct val="90000"/>
              </a:lnSpc>
              <a:spcBef>
                <a:spcPts val="1400"/>
              </a:spcBef>
              <a:spcAft>
                <a:spcPts val="0"/>
              </a:spcAft>
              <a:buSzPts val="1760"/>
              <a:buNone/>
            </a:pPr>
            <a:r>
              <a:rPr b="1" lang="en-US" u="sng"/>
              <a:t>Directions</a:t>
            </a:r>
            <a:endParaRPr/>
          </a:p>
          <a:p>
            <a:pPr indent="-182880" lvl="0" marL="228600" rtl="0" algn="l">
              <a:lnSpc>
                <a:spcPct val="90000"/>
              </a:lnSpc>
              <a:spcBef>
                <a:spcPts val="1400"/>
              </a:spcBef>
              <a:spcAft>
                <a:spcPts val="0"/>
              </a:spcAft>
              <a:buSzPts val="1760"/>
              <a:buChar char="•"/>
            </a:pPr>
            <a:r>
              <a:rPr lang="en-US"/>
              <a:t>Visit the </a:t>
            </a:r>
            <a:r>
              <a:rPr b="1" lang="en-US" u="sng">
                <a:solidFill>
                  <a:schemeClr val="hlink"/>
                </a:solidFill>
                <a:hlinkClick r:id="rId3"/>
              </a:rPr>
              <a:t>Quia Critical Thinking Quiz</a:t>
            </a:r>
            <a:r>
              <a:rPr lang="en-US"/>
              <a:t> page and click on Start Now (you don’t need to enter your name). Select the best answer for each question, and then click on Submit Answers. A score of 70 percent or better on this quiz is considering passing.</a:t>
            </a:r>
            <a:endParaRPr/>
          </a:p>
          <a:p>
            <a:pPr indent="-182880" lvl="0" marL="228600" rtl="0" algn="l">
              <a:lnSpc>
                <a:spcPct val="90000"/>
              </a:lnSpc>
              <a:spcBef>
                <a:spcPts val="1400"/>
              </a:spcBef>
              <a:spcAft>
                <a:spcPts val="0"/>
              </a:spcAft>
              <a:buSzPts val="1760"/>
              <a:buChar char="•"/>
            </a:pPr>
            <a:r>
              <a:rPr lang="en-US"/>
              <a:t>Based on the content of the questions, do you feel you use good critical thinking strategies in college? In what ways might you improve as a critical thinker?</a:t>
            </a:r>
            <a:endParaRPr/>
          </a:p>
          <a:p>
            <a:pPr indent="-71120" lvl="0" marL="228600" rtl="0" algn="l">
              <a:lnSpc>
                <a:spcPct val="90000"/>
              </a:lnSpc>
              <a:spcBef>
                <a:spcPts val="1400"/>
              </a:spcBef>
              <a:spcAft>
                <a:spcPts val="0"/>
              </a:spcAft>
              <a:buSzPts val="176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7"/>
          <p:cNvSpPr txBox="1"/>
          <p:nvPr>
            <p:ph idx="4294967295" type="title"/>
          </p:nvPr>
        </p:nvSpPr>
        <p:spPr>
          <a:xfrm>
            <a:off x="2419926" y="745981"/>
            <a:ext cx="6631709" cy="17383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Arial"/>
              <a:buNone/>
            </a:pPr>
            <a:r>
              <a:rPr b="1" lang="en-US"/>
              <a:t>Critical Thinking and Logic</a:t>
            </a:r>
            <a:br>
              <a:rPr b="1" lang="en-US"/>
            </a:br>
            <a:endParaRPr/>
          </a:p>
        </p:txBody>
      </p:sp>
      <p:sp>
        <p:nvSpPr>
          <p:cNvPr id="127" name="Google Shape;127;p7"/>
          <p:cNvSpPr txBox="1"/>
          <p:nvPr>
            <p:ph idx="4294967295" type="body"/>
          </p:nvPr>
        </p:nvSpPr>
        <p:spPr>
          <a:xfrm>
            <a:off x="1524000" y="1953202"/>
            <a:ext cx="5541818" cy="2879725"/>
          </a:xfrm>
          <a:prstGeom prst="rect">
            <a:avLst/>
          </a:prstGeom>
          <a:noFill/>
          <a:ln>
            <a:noFill/>
          </a:ln>
        </p:spPr>
        <p:txBody>
          <a:bodyPr anchorCtr="0" anchor="t" bIns="45700" lIns="91425" spcFirstLastPara="1" rIns="91425" wrap="square" tIns="45700">
            <a:normAutofit/>
          </a:bodyPr>
          <a:lstStyle/>
          <a:p>
            <a:pPr indent="-182880" lvl="0" marL="228600" rtl="0" algn="l">
              <a:lnSpc>
                <a:spcPct val="90000"/>
              </a:lnSpc>
              <a:spcBef>
                <a:spcPts val="0"/>
              </a:spcBef>
              <a:spcAft>
                <a:spcPts val="0"/>
              </a:spcAft>
              <a:buSzPts val="1760"/>
              <a:buChar char="•"/>
            </a:pPr>
            <a:r>
              <a:rPr b="1" lang="en-US"/>
              <a:t>Questions of Logic in Critical Thinking</a:t>
            </a:r>
            <a:endParaRPr/>
          </a:p>
          <a:p>
            <a:pPr indent="-71120" lvl="0" marL="228600" rtl="0" algn="l">
              <a:lnSpc>
                <a:spcPct val="90000"/>
              </a:lnSpc>
              <a:spcBef>
                <a:spcPts val="1400"/>
              </a:spcBef>
              <a:spcAft>
                <a:spcPts val="0"/>
              </a:spcAft>
              <a:buSzPts val="1760"/>
              <a:buNone/>
            </a:pPr>
            <a:r>
              <a:t/>
            </a:r>
            <a:endParaRPr/>
          </a:p>
        </p:txBody>
      </p:sp>
      <p:pic>
        <p:nvPicPr>
          <p:cNvPr id="128" name="Google Shape;128;p7"/>
          <p:cNvPicPr preferRelativeResize="0"/>
          <p:nvPr/>
        </p:nvPicPr>
        <p:blipFill rotWithShape="1">
          <a:blip r:embed="rId3">
            <a:alphaModFix/>
          </a:blip>
          <a:srcRect b="0" l="0" r="0" t="0"/>
          <a:stretch/>
        </p:blipFill>
        <p:spPr>
          <a:xfrm>
            <a:off x="849746" y="2781011"/>
            <a:ext cx="10172700" cy="3143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8"/>
          <p:cNvPicPr preferRelativeResize="0"/>
          <p:nvPr/>
        </p:nvPicPr>
        <p:blipFill rotWithShape="1">
          <a:blip r:embed="rId3">
            <a:alphaModFix/>
          </a:blip>
          <a:srcRect b="0" l="0" r="0" t="0"/>
          <a:stretch/>
        </p:blipFill>
        <p:spPr>
          <a:xfrm>
            <a:off x="4073236" y="225751"/>
            <a:ext cx="3833091" cy="6353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9"/>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Arial"/>
              <a:buNone/>
            </a:pPr>
            <a:r>
              <a:rPr b="1" lang="en-US"/>
              <a:t>Problem-Solving with Critical Thinking</a:t>
            </a:r>
            <a:br>
              <a:rPr b="1" lang="en-US"/>
            </a:br>
            <a:endParaRPr/>
          </a:p>
        </p:txBody>
      </p:sp>
      <p:sp>
        <p:nvSpPr>
          <p:cNvPr id="139" name="Google Shape;139;p9"/>
          <p:cNvSpPr txBox="1"/>
          <p:nvPr>
            <p:ph idx="1" type="body"/>
          </p:nvPr>
        </p:nvSpPr>
        <p:spPr>
          <a:xfrm>
            <a:off x="1205409" y="1965960"/>
            <a:ext cx="9872871" cy="4038600"/>
          </a:xfrm>
          <a:prstGeom prst="rect">
            <a:avLst/>
          </a:prstGeom>
          <a:noFill/>
          <a:ln>
            <a:noFill/>
          </a:ln>
        </p:spPr>
        <p:txBody>
          <a:bodyPr anchorCtr="0" anchor="t" bIns="45700" lIns="91425" spcFirstLastPara="1" rIns="91425" wrap="square" tIns="45700">
            <a:normAutofit/>
          </a:bodyPr>
          <a:lstStyle/>
          <a:p>
            <a:pPr indent="0" lvl="0" marL="45720" rtl="0" algn="ctr">
              <a:lnSpc>
                <a:spcPct val="90000"/>
              </a:lnSpc>
              <a:spcBef>
                <a:spcPts val="0"/>
              </a:spcBef>
              <a:spcAft>
                <a:spcPts val="0"/>
              </a:spcAft>
              <a:buSzPts val="1760"/>
              <a:buNone/>
            </a:pPr>
            <a:r>
              <a:rPr lang="en-US"/>
              <a:t>Critical thinking and problem-solving go hand-in-hand</a:t>
            </a:r>
            <a:endParaRPr/>
          </a:p>
          <a:p>
            <a:pPr indent="-71120" lvl="0" marL="228600" rtl="0" algn="l">
              <a:lnSpc>
                <a:spcPct val="90000"/>
              </a:lnSpc>
              <a:spcBef>
                <a:spcPts val="1400"/>
              </a:spcBef>
              <a:spcAft>
                <a:spcPts val="0"/>
              </a:spcAft>
              <a:buSzPts val="1760"/>
              <a:buNone/>
            </a:pPr>
            <a:r>
              <a:t/>
            </a:r>
            <a:endParaRPr/>
          </a:p>
          <a:p>
            <a:pPr indent="-71120" lvl="0" marL="228600" rtl="0" algn="l">
              <a:lnSpc>
                <a:spcPct val="90000"/>
              </a:lnSpc>
              <a:spcBef>
                <a:spcPts val="1400"/>
              </a:spcBef>
              <a:spcAft>
                <a:spcPts val="0"/>
              </a:spcAft>
              <a:buSzPts val="1760"/>
              <a:buNone/>
            </a:pPr>
            <a:r>
              <a:t/>
            </a:r>
            <a:endParaRPr/>
          </a:p>
          <a:p>
            <a:pPr indent="-71120" lvl="0" marL="228600" rtl="0" algn="l">
              <a:lnSpc>
                <a:spcPct val="90000"/>
              </a:lnSpc>
              <a:spcBef>
                <a:spcPts val="1400"/>
              </a:spcBef>
              <a:spcAft>
                <a:spcPts val="0"/>
              </a:spcAft>
              <a:buSzPts val="1760"/>
              <a:buNone/>
            </a:pPr>
            <a:r>
              <a:t/>
            </a:r>
            <a:endParaRPr/>
          </a:p>
          <a:p>
            <a:pPr indent="-71120" lvl="0" marL="228600" rtl="0" algn="l">
              <a:lnSpc>
                <a:spcPct val="90000"/>
              </a:lnSpc>
              <a:spcBef>
                <a:spcPts val="1400"/>
              </a:spcBef>
              <a:spcAft>
                <a:spcPts val="0"/>
              </a:spcAft>
              <a:buSzPts val="1760"/>
              <a:buNone/>
            </a:pPr>
            <a:r>
              <a:t/>
            </a:r>
            <a:endParaRPr/>
          </a:p>
          <a:p>
            <a:pPr indent="0" lvl="0" marL="45720" rtl="0" algn="ctr">
              <a:lnSpc>
                <a:spcPct val="90000"/>
              </a:lnSpc>
              <a:spcBef>
                <a:spcPts val="1400"/>
              </a:spcBef>
              <a:spcAft>
                <a:spcPts val="0"/>
              </a:spcAft>
              <a:buSzPts val="1760"/>
              <a:buNone/>
            </a:pPr>
            <a:r>
              <a:rPr lang="en-US"/>
              <a:t>Rrefer to using knowledge, facts, and data to solve problems effectively. </a:t>
            </a:r>
            <a:endParaRPr/>
          </a:p>
          <a:p>
            <a:pPr indent="-71120" lvl="0" marL="228600" rtl="0" algn="l">
              <a:lnSpc>
                <a:spcPct val="90000"/>
              </a:lnSpc>
              <a:spcBef>
                <a:spcPts val="1400"/>
              </a:spcBef>
              <a:spcAft>
                <a:spcPts val="0"/>
              </a:spcAft>
              <a:buSzPts val="1760"/>
              <a:buNone/>
            </a:pPr>
            <a:r>
              <a:t/>
            </a:r>
            <a:endParaRPr/>
          </a:p>
        </p:txBody>
      </p:sp>
      <p:sp>
        <p:nvSpPr>
          <p:cNvPr id="140" name="Google Shape;140;p9"/>
          <p:cNvSpPr/>
          <p:nvPr/>
        </p:nvSpPr>
        <p:spPr>
          <a:xfrm>
            <a:off x="3131128" y="2909455"/>
            <a:ext cx="484632" cy="978408"/>
          </a:xfrm>
          <a:prstGeom prst="downArrow">
            <a:avLst>
              <a:gd fmla="val 50000" name="adj1"/>
              <a:gd fmla="val 50000" name="adj2"/>
            </a:avLst>
          </a:prstGeom>
          <a:solidFill>
            <a:schemeClr val="accent1"/>
          </a:solidFill>
          <a:ln cap="flat" cmpd="sng" w="19050">
            <a:solidFill>
              <a:srgbClr val="79851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2021-08-01T09:56:10Z</dcterms:created>
  <dc:creator>Admin</dc:creator>
</cp:coreProperties>
</file>